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40"/>
  </p:notesMasterIdLst>
  <p:sldIdLst>
    <p:sldId id="339" r:id="rId2"/>
    <p:sldId id="287" r:id="rId3"/>
    <p:sldId id="267" r:id="rId4"/>
    <p:sldId id="270" r:id="rId5"/>
    <p:sldId id="281" r:id="rId6"/>
    <p:sldId id="268" r:id="rId7"/>
    <p:sldId id="288" r:id="rId8"/>
    <p:sldId id="289" r:id="rId9"/>
    <p:sldId id="290" r:id="rId10"/>
    <p:sldId id="291" r:id="rId11"/>
    <p:sldId id="286" r:id="rId12"/>
    <p:sldId id="329" r:id="rId13"/>
    <p:sldId id="352" r:id="rId14"/>
    <p:sldId id="350" r:id="rId15"/>
    <p:sldId id="351" r:id="rId16"/>
    <p:sldId id="349" r:id="rId17"/>
    <p:sldId id="299" r:id="rId18"/>
    <p:sldId id="301" r:id="rId19"/>
    <p:sldId id="321" r:id="rId20"/>
    <p:sldId id="322" r:id="rId21"/>
    <p:sldId id="323" r:id="rId22"/>
    <p:sldId id="324" r:id="rId23"/>
    <p:sldId id="335" r:id="rId24"/>
    <p:sldId id="343" r:id="rId25"/>
    <p:sldId id="344" r:id="rId26"/>
    <p:sldId id="337" r:id="rId27"/>
    <p:sldId id="346" r:id="rId28"/>
    <p:sldId id="330" r:id="rId29"/>
    <p:sldId id="325" r:id="rId30"/>
    <p:sldId id="331" r:id="rId31"/>
    <p:sldId id="338" r:id="rId32"/>
    <p:sldId id="326" r:id="rId33"/>
    <p:sldId id="348" r:id="rId34"/>
    <p:sldId id="334" r:id="rId35"/>
    <p:sldId id="308" r:id="rId36"/>
    <p:sldId id="309" r:id="rId37"/>
    <p:sldId id="310" r:id="rId38"/>
    <p:sldId id="31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C8C"/>
    <a:srgbClr val="FF8F7D"/>
    <a:srgbClr val="A1E4FB"/>
    <a:srgbClr val="C7E660"/>
    <a:srgbClr val="FFFFFF"/>
    <a:srgbClr val="FFCC66"/>
    <a:srgbClr val="D1E514"/>
    <a:srgbClr val="727272"/>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Énfasi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92814-6AD6-A14D-8FE3-CAC3F3504102}" type="doc">
      <dgm:prSet loTypeId="urn:microsoft.com/office/officeart/2005/8/layout/hList6" loCatId="" qsTypeId="urn:microsoft.com/office/officeart/2005/8/quickstyle/simple2" qsCatId="simple" csTypeId="urn:microsoft.com/office/officeart/2005/8/colors/accent2_3" csCatId="accent2" phldr="1"/>
      <dgm:spPr/>
      <dgm:t>
        <a:bodyPr/>
        <a:lstStyle/>
        <a:p>
          <a:endParaRPr lang="en-US"/>
        </a:p>
      </dgm:t>
    </dgm:pt>
    <dgm:pt modelId="{E26BAC99-3E2F-6545-8333-8C03431C6EFD}">
      <dgm:prSet custT="1"/>
      <dgm:spPr/>
      <dgm:t>
        <a:bodyPr/>
        <a:lstStyle/>
        <a:p>
          <a:pPr rtl="0"/>
          <a:r>
            <a:rPr lang="en-US" sz="2000" dirty="0" smtClean="0"/>
            <a:t>Literature &amp; Desktop Review</a:t>
          </a:r>
          <a:endParaRPr lang="en-US" sz="2000" dirty="0"/>
        </a:p>
      </dgm:t>
    </dgm:pt>
    <dgm:pt modelId="{92F4E7C0-D8C8-564F-8E7A-05CE12757FA4}" type="parTrans" cxnId="{01EE7CAF-6644-7F42-8619-C9F701A128E0}">
      <dgm:prSet/>
      <dgm:spPr/>
      <dgm:t>
        <a:bodyPr/>
        <a:lstStyle/>
        <a:p>
          <a:endParaRPr lang="en-US"/>
        </a:p>
      </dgm:t>
    </dgm:pt>
    <dgm:pt modelId="{E2DBE5EF-1810-7A47-92B6-01FA233234FA}" type="sibTrans" cxnId="{01EE7CAF-6644-7F42-8619-C9F701A128E0}">
      <dgm:prSet/>
      <dgm:spPr/>
      <dgm:t>
        <a:bodyPr/>
        <a:lstStyle/>
        <a:p>
          <a:endParaRPr lang="en-US"/>
        </a:p>
      </dgm:t>
    </dgm:pt>
    <dgm:pt modelId="{4B67F67E-980F-5045-8F7E-FF4DBAEBCD0C}">
      <dgm:prSet custT="1"/>
      <dgm:spPr/>
      <dgm:t>
        <a:bodyPr/>
        <a:lstStyle/>
        <a:p>
          <a:pPr rtl="0"/>
          <a:r>
            <a:rPr lang="en-US" sz="2000" dirty="0" smtClean="0"/>
            <a:t>Country Case Studies (6)</a:t>
          </a:r>
          <a:endParaRPr lang="en-US" sz="2000" dirty="0"/>
        </a:p>
      </dgm:t>
    </dgm:pt>
    <dgm:pt modelId="{87C0DF6A-A445-1244-AB90-B52598420E6F}" type="parTrans" cxnId="{AF23A034-2738-3D41-9B49-A1376BB773CF}">
      <dgm:prSet/>
      <dgm:spPr/>
      <dgm:t>
        <a:bodyPr/>
        <a:lstStyle/>
        <a:p>
          <a:endParaRPr lang="en-US"/>
        </a:p>
      </dgm:t>
    </dgm:pt>
    <dgm:pt modelId="{8D6EAAD9-EA80-0D4A-822D-2F309AA4A0B9}" type="sibTrans" cxnId="{AF23A034-2738-3D41-9B49-A1376BB773CF}">
      <dgm:prSet/>
      <dgm:spPr/>
      <dgm:t>
        <a:bodyPr/>
        <a:lstStyle/>
        <a:p>
          <a:endParaRPr lang="en-US"/>
        </a:p>
      </dgm:t>
    </dgm:pt>
    <dgm:pt modelId="{71B6F14F-DEEA-4E46-8D59-186862064679}">
      <dgm:prSet custT="1"/>
      <dgm:spPr/>
      <dgm:t>
        <a:bodyPr/>
        <a:lstStyle/>
        <a:p>
          <a:pPr rtl="0">
            <a:spcAft>
              <a:spcPct val="35000"/>
            </a:spcAft>
          </a:pPr>
          <a:r>
            <a:rPr lang="en-US" sz="2000" dirty="0" smtClean="0"/>
            <a:t>Global Survey  </a:t>
          </a:r>
        </a:p>
        <a:p>
          <a:pPr rtl="0">
            <a:spcAft>
              <a:spcPts val="0"/>
            </a:spcAft>
          </a:pPr>
          <a:r>
            <a:rPr lang="en-US" sz="1500" dirty="0" smtClean="0"/>
            <a:t>(110: </a:t>
          </a:r>
        </a:p>
        <a:p>
          <a:pPr rtl="0">
            <a:spcAft>
              <a:spcPct val="35000"/>
            </a:spcAft>
          </a:pPr>
          <a:r>
            <a:rPr lang="en-US" sz="1500" dirty="0" smtClean="0"/>
            <a:t>Nat. Gov. + 163: Stakeholders)</a:t>
          </a:r>
          <a:endParaRPr lang="en-US" sz="1500" dirty="0"/>
        </a:p>
      </dgm:t>
    </dgm:pt>
    <dgm:pt modelId="{EF7C2F53-54C4-D24F-BB09-3D5E625D1215}" type="parTrans" cxnId="{1DFDE5AD-6744-2B43-9C1D-61386C1C0725}">
      <dgm:prSet/>
      <dgm:spPr/>
      <dgm:t>
        <a:bodyPr/>
        <a:lstStyle/>
        <a:p>
          <a:endParaRPr lang="en-US"/>
        </a:p>
      </dgm:t>
    </dgm:pt>
    <dgm:pt modelId="{614E167D-9872-9F48-B9EA-BA5B92B0369F}" type="sibTrans" cxnId="{1DFDE5AD-6744-2B43-9C1D-61386C1C0725}">
      <dgm:prSet/>
      <dgm:spPr/>
      <dgm:t>
        <a:bodyPr/>
        <a:lstStyle/>
        <a:p>
          <a:endParaRPr lang="en-US"/>
        </a:p>
      </dgm:t>
    </dgm:pt>
    <dgm:pt modelId="{0A2FE4A1-16A7-AC42-AE4F-A22C6FCC7D72}">
      <dgm:prSet custT="1"/>
      <dgm:spPr/>
      <dgm:t>
        <a:bodyPr/>
        <a:lstStyle/>
        <a:p>
          <a:pPr rtl="0"/>
          <a:r>
            <a:rPr lang="en-US" sz="2000" dirty="0" smtClean="0"/>
            <a:t>Expert Interviews (19)</a:t>
          </a:r>
          <a:endParaRPr lang="en-US" sz="2000" dirty="0"/>
        </a:p>
      </dgm:t>
    </dgm:pt>
    <dgm:pt modelId="{80328A59-DD09-4A47-9081-5D51134B87C0}" type="parTrans" cxnId="{17DA921D-899C-714A-A094-BAC2433C00DB}">
      <dgm:prSet/>
      <dgm:spPr/>
      <dgm:t>
        <a:bodyPr/>
        <a:lstStyle/>
        <a:p>
          <a:endParaRPr lang="en-US"/>
        </a:p>
      </dgm:t>
    </dgm:pt>
    <dgm:pt modelId="{393649D7-20CB-1D40-B94C-F1DBB3B8AB69}" type="sibTrans" cxnId="{17DA921D-899C-714A-A094-BAC2433C00DB}">
      <dgm:prSet/>
      <dgm:spPr/>
      <dgm:t>
        <a:bodyPr/>
        <a:lstStyle/>
        <a:p>
          <a:endParaRPr lang="en-US"/>
        </a:p>
      </dgm:t>
    </dgm:pt>
    <dgm:pt modelId="{7678ACAF-13B2-6741-9584-92BFEB6A9335}" type="pres">
      <dgm:prSet presAssocID="{33E92814-6AD6-A14D-8FE3-CAC3F3504102}" presName="Name0" presStyleCnt="0">
        <dgm:presLayoutVars>
          <dgm:dir/>
          <dgm:resizeHandles val="exact"/>
        </dgm:presLayoutVars>
      </dgm:prSet>
      <dgm:spPr/>
      <dgm:t>
        <a:bodyPr/>
        <a:lstStyle/>
        <a:p>
          <a:endParaRPr lang="en-US"/>
        </a:p>
      </dgm:t>
    </dgm:pt>
    <dgm:pt modelId="{539DF1A4-627D-1249-BD92-4818A9095F6A}" type="pres">
      <dgm:prSet presAssocID="{E26BAC99-3E2F-6545-8333-8C03431C6EFD}" presName="node" presStyleLbl="node1" presStyleIdx="0" presStyleCnt="4" custScaleX="99973">
        <dgm:presLayoutVars>
          <dgm:bulletEnabled val="1"/>
        </dgm:presLayoutVars>
      </dgm:prSet>
      <dgm:spPr/>
      <dgm:t>
        <a:bodyPr/>
        <a:lstStyle/>
        <a:p>
          <a:endParaRPr lang="en-US"/>
        </a:p>
      </dgm:t>
    </dgm:pt>
    <dgm:pt modelId="{19DF9127-881C-7F40-930B-D500DC1A68F5}" type="pres">
      <dgm:prSet presAssocID="{E2DBE5EF-1810-7A47-92B6-01FA233234FA}" presName="sibTrans" presStyleCnt="0"/>
      <dgm:spPr/>
    </dgm:pt>
    <dgm:pt modelId="{EC1A11A9-D55C-0E41-8193-441E9C2F0F49}" type="pres">
      <dgm:prSet presAssocID="{0A2FE4A1-16A7-AC42-AE4F-A22C6FCC7D72}" presName="node" presStyleLbl="node1" presStyleIdx="1" presStyleCnt="4">
        <dgm:presLayoutVars>
          <dgm:bulletEnabled val="1"/>
        </dgm:presLayoutVars>
      </dgm:prSet>
      <dgm:spPr/>
      <dgm:t>
        <a:bodyPr/>
        <a:lstStyle/>
        <a:p>
          <a:endParaRPr lang="en-US"/>
        </a:p>
      </dgm:t>
    </dgm:pt>
    <dgm:pt modelId="{A0A025BC-4E90-CB49-BFAC-B32C20C701CF}" type="pres">
      <dgm:prSet presAssocID="{393649D7-20CB-1D40-B94C-F1DBB3B8AB69}" presName="sibTrans" presStyleCnt="0"/>
      <dgm:spPr/>
    </dgm:pt>
    <dgm:pt modelId="{0E9A7987-FC90-EC4B-91F0-D879458200EA}" type="pres">
      <dgm:prSet presAssocID="{4B67F67E-980F-5045-8F7E-FF4DBAEBCD0C}" presName="node" presStyleLbl="node1" presStyleIdx="2" presStyleCnt="4">
        <dgm:presLayoutVars>
          <dgm:bulletEnabled val="1"/>
        </dgm:presLayoutVars>
      </dgm:prSet>
      <dgm:spPr/>
      <dgm:t>
        <a:bodyPr/>
        <a:lstStyle/>
        <a:p>
          <a:endParaRPr lang="en-US"/>
        </a:p>
      </dgm:t>
    </dgm:pt>
    <dgm:pt modelId="{4AAA589D-C049-A346-B19B-61AB9539E783}" type="pres">
      <dgm:prSet presAssocID="{8D6EAAD9-EA80-0D4A-822D-2F309AA4A0B9}" presName="sibTrans" presStyleCnt="0"/>
      <dgm:spPr/>
    </dgm:pt>
    <dgm:pt modelId="{9CFA7C80-DDC6-9743-A427-BC1773E32751}" type="pres">
      <dgm:prSet presAssocID="{71B6F14F-DEEA-4E46-8D59-186862064679}" presName="node" presStyleLbl="node1" presStyleIdx="3" presStyleCnt="4">
        <dgm:presLayoutVars>
          <dgm:bulletEnabled val="1"/>
        </dgm:presLayoutVars>
      </dgm:prSet>
      <dgm:spPr/>
      <dgm:t>
        <a:bodyPr/>
        <a:lstStyle/>
        <a:p>
          <a:endParaRPr lang="en-US"/>
        </a:p>
      </dgm:t>
    </dgm:pt>
  </dgm:ptLst>
  <dgm:cxnLst>
    <dgm:cxn modelId="{578FB29B-98E9-4263-A484-F5C4D0003427}" type="presOf" srcId="{0A2FE4A1-16A7-AC42-AE4F-A22C6FCC7D72}" destId="{EC1A11A9-D55C-0E41-8193-441E9C2F0F49}" srcOrd="0" destOrd="0" presId="urn:microsoft.com/office/officeart/2005/8/layout/hList6"/>
    <dgm:cxn modelId="{01EE7CAF-6644-7F42-8619-C9F701A128E0}" srcId="{33E92814-6AD6-A14D-8FE3-CAC3F3504102}" destId="{E26BAC99-3E2F-6545-8333-8C03431C6EFD}" srcOrd="0" destOrd="0" parTransId="{92F4E7C0-D8C8-564F-8E7A-05CE12757FA4}" sibTransId="{E2DBE5EF-1810-7A47-92B6-01FA233234FA}"/>
    <dgm:cxn modelId="{AF23A034-2738-3D41-9B49-A1376BB773CF}" srcId="{33E92814-6AD6-A14D-8FE3-CAC3F3504102}" destId="{4B67F67E-980F-5045-8F7E-FF4DBAEBCD0C}" srcOrd="2" destOrd="0" parTransId="{87C0DF6A-A445-1244-AB90-B52598420E6F}" sibTransId="{8D6EAAD9-EA80-0D4A-822D-2F309AA4A0B9}"/>
    <dgm:cxn modelId="{7A95992C-5ECC-40E8-96E4-DE8D7DE5CB93}" type="presOf" srcId="{E26BAC99-3E2F-6545-8333-8C03431C6EFD}" destId="{539DF1A4-627D-1249-BD92-4818A9095F6A}" srcOrd="0" destOrd="0" presId="urn:microsoft.com/office/officeart/2005/8/layout/hList6"/>
    <dgm:cxn modelId="{1DFDE5AD-6744-2B43-9C1D-61386C1C0725}" srcId="{33E92814-6AD6-A14D-8FE3-CAC3F3504102}" destId="{71B6F14F-DEEA-4E46-8D59-186862064679}" srcOrd="3" destOrd="0" parTransId="{EF7C2F53-54C4-D24F-BB09-3D5E625D1215}" sibTransId="{614E167D-9872-9F48-B9EA-BA5B92B0369F}"/>
    <dgm:cxn modelId="{17DA921D-899C-714A-A094-BAC2433C00DB}" srcId="{33E92814-6AD6-A14D-8FE3-CAC3F3504102}" destId="{0A2FE4A1-16A7-AC42-AE4F-A22C6FCC7D72}" srcOrd="1" destOrd="0" parTransId="{80328A59-DD09-4A47-9081-5D51134B87C0}" sibTransId="{393649D7-20CB-1D40-B94C-F1DBB3B8AB69}"/>
    <dgm:cxn modelId="{10699873-146B-49B9-AE01-558C3DF6DE7C}" type="presOf" srcId="{33E92814-6AD6-A14D-8FE3-CAC3F3504102}" destId="{7678ACAF-13B2-6741-9584-92BFEB6A9335}" srcOrd="0" destOrd="0" presId="urn:microsoft.com/office/officeart/2005/8/layout/hList6"/>
    <dgm:cxn modelId="{C42A6E16-B1D0-4EE5-9305-6597A7444E0A}" type="presOf" srcId="{71B6F14F-DEEA-4E46-8D59-186862064679}" destId="{9CFA7C80-DDC6-9743-A427-BC1773E32751}" srcOrd="0" destOrd="0" presId="urn:microsoft.com/office/officeart/2005/8/layout/hList6"/>
    <dgm:cxn modelId="{6AF05CF2-22FD-48F1-94A0-63B6DF37E290}" type="presOf" srcId="{4B67F67E-980F-5045-8F7E-FF4DBAEBCD0C}" destId="{0E9A7987-FC90-EC4B-91F0-D879458200EA}" srcOrd="0" destOrd="0" presId="urn:microsoft.com/office/officeart/2005/8/layout/hList6"/>
    <dgm:cxn modelId="{CA082B48-E3B5-4A2F-B828-F6AAC6B321FF}" type="presParOf" srcId="{7678ACAF-13B2-6741-9584-92BFEB6A9335}" destId="{539DF1A4-627D-1249-BD92-4818A9095F6A}" srcOrd="0" destOrd="0" presId="urn:microsoft.com/office/officeart/2005/8/layout/hList6"/>
    <dgm:cxn modelId="{CA7938EA-2583-4A48-A6C9-0DDD1C95030C}" type="presParOf" srcId="{7678ACAF-13B2-6741-9584-92BFEB6A9335}" destId="{19DF9127-881C-7F40-930B-D500DC1A68F5}" srcOrd="1" destOrd="0" presId="urn:microsoft.com/office/officeart/2005/8/layout/hList6"/>
    <dgm:cxn modelId="{121EBFFF-93A5-4D44-8FAB-932EE2F454F4}" type="presParOf" srcId="{7678ACAF-13B2-6741-9584-92BFEB6A9335}" destId="{EC1A11A9-D55C-0E41-8193-441E9C2F0F49}" srcOrd="2" destOrd="0" presId="urn:microsoft.com/office/officeart/2005/8/layout/hList6"/>
    <dgm:cxn modelId="{3DFE5730-92E5-4892-A59A-D7423D9903D5}" type="presParOf" srcId="{7678ACAF-13B2-6741-9584-92BFEB6A9335}" destId="{A0A025BC-4E90-CB49-BFAC-B32C20C701CF}" srcOrd="3" destOrd="0" presId="urn:microsoft.com/office/officeart/2005/8/layout/hList6"/>
    <dgm:cxn modelId="{D5683C77-D3A3-4899-8DCF-D7A81860B9D3}" type="presParOf" srcId="{7678ACAF-13B2-6741-9584-92BFEB6A9335}" destId="{0E9A7987-FC90-EC4B-91F0-D879458200EA}" srcOrd="4" destOrd="0" presId="urn:microsoft.com/office/officeart/2005/8/layout/hList6"/>
    <dgm:cxn modelId="{86666F56-6276-4155-8A44-3F75B9B27C66}" type="presParOf" srcId="{7678ACAF-13B2-6741-9584-92BFEB6A9335}" destId="{4AAA589D-C049-A346-B19B-61AB9539E783}" srcOrd="5" destOrd="0" presId="urn:microsoft.com/office/officeart/2005/8/layout/hList6"/>
    <dgm:cxn modelId="{1834D87C-C3DE-48DB-B7F0-8AB21ED1DE4A}" type="presParOf" srcId="{7678ACAF-13B2-6741-9584-92BFEB6A9335}" destId="{9CFA7C80-DDC6-9743-A427-BC1773E32751}"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9DF1A4-627D-1249-BD92-4818A9095F6A}">
      <dsp:nvSpPr>
        <dsp:cNvPr id="0" name=""/>
        <dsp:cNvSpPr/>
      </dsp:nvSpPr>
      <dsp:spPr>
        <a:xfrm rot="16200000">
          <a:off x="-886689" y="888333"/>
          <a:ext cx="3200400" cy="1423733"/>
        </a:xfrm>
        <a:prstGeom prst="flowChartManualOperation">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smtClean="0"/>
            <a:t>Literature &amp; Desktop Review</a:t>
          </a:r>
          <a:endParaRPr lang="en-US" sz="2000" kern="1200" dirty="0"/>
        </a:p>
      </dsp:txBody>
      <dsp:txXfrm rot="16200000">
        <a:off x="-886689" y="888333"/>
        <a:ext cx="3200400" cy="1423733"/>
      </dsp:txXfrm>
    </dsp:sp>
    <dsp:sp modelId="{EC1A11A9-D55C-0E41-8193-441E9C2F0F49}">
      <dsp:nvSpPr>
        <dsp:cNvPr id="0" name=""/>
        <dsp:cNvSpPr/>
      </dsp:nvSpPr>
      <dsp:spPr>
        <a:xfrm rot="16200000">
          <a:off x="644044" y="888141"/>
          <a:ext cx="3200400" cy="1424117"/>
        </a:xfrm>
        <a:prstGeom prst="flowChartManualOperation">
          <a:avLst/>
        </a:prstGeom>
        <a:solidFill>
          <a:schemeClr val="accent2">
            <a:shade val="80000"/>
            <a:hueOff val="-11957"/>
            <a:satOff val="-1341"/>
            <a:lumOff val="856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smtClean="0"/>
            <a:t>Expert Interviews (19)</a:t>
          </a:r>
          <a:endParaRPr lang="en-US" sz="2000" kern="1200" dirty="0"/>
        </a:p>
      </dsp:txBody>
      <dsp:txXfrm rot="16200000">
        <a:off x="644044" y="888141"/>
        <a:ext cx="3200400" cy="1424117"/>
      </dsp:txXfrm>
    </dsp:sp>
    <dsp:sp modelId="{0E9A7987-FC90-EC4B-91F0-D879458200EA}">
      <dsp:nvSpPr>
        <dsp:cNvPr id="0" name=""/>
        <dsp:cNvSpPr/>
      </dsp:nvSpPr>
      <dsp:spPr>
        <a:xfrm rot="16200000">
          <a:off x="2174971" y="888141"/>
          <a:ext cx="3200400" cy="1424117"/>
        </a:xfrm>
        <a:prstGeom prst="flowChartManualOperation">
          <a:avLst/>
        </a:prstGeom>
        <a:solidFill>
          <a:schemeClr val="accent2">
            <a:shade val="80000"/>
            <a:hueOff val="-23915"/>
            <a:satOff val="-2683"/>
            <a:lumOff val="171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smtClean="0"/>
            <a:t>Country Case Studies (6)</a:t>
          </a:r>
          <a:endParaRPr lang="en-US" sz="2000" kern="1200" dirty="0"/>
        </a:p>
      </dsp:txBody>
      <dsp:txXfrm rot="16200000">
        <a:off x="2174971" y="888141"/>
        <a:ext cx="3200400" cy="1424117"/>
      </dsp:txXfrm>
    </dsp:sp>
    <dsp:sp modelId="{9CFA7C80-DDC6-9743-A427-BC1773E32751}">
      <dsp:nvSpPr>
        <dsp:cNvPr id="0" name=""/>
        <dsp:cNvSpPr/>
      </dsp:nvSpPr>
      <dsp:spPr>
        <a:xfrm rot="16200000">
          <a:off x="3705897" y="888141"/>
          <a:ext cx="3200400" cy="1424117"/>
        </a:xfrm>
        <a:prstGeom prst="flowChartManualOperation">
          <a:avLst/>
        </a:prstGeom>
        <a:solidFill>
          <a:schemeClr val="accent2">
            <a:shade val="80000"/>
            <a:hueOff val="-35872"/>
            <a:satOff val="-4024"/>
            <a:lumOff val="256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en-US" sz="2000" kern="1200" dirty="0" smtClean="0"/>
            <a:t>Global Survey  </a:t>
          </a:r>
        </a:p>
        <a:p>
          <a:pPr lvl="0" algn="ctr" defTabSz="889000" rtl="0">
            <a:lnSpc>
              <a:spcPct val="90000"/>
            </a:lnSpc>
            <a:spcBef>
              <a:spcPct val="0"/>
            </a:spcBef>
            <a:spcAft>
              <a:spcPts val="0"/>
            </a:spcAft>
          </a:pPr>
          <a:r>
            <a:rPr lang="en-US" sz="1500" kern="1200" dirty="0" smtClean="0"/>
            <a:t>(110: </a:t>
          </a:r>
        </a:p>
        <a:p>
          <a:pPr lvl="0" algn="ctr" defTabSz="889000" rtl="0">
            <a:lnSpc>
              <a:spcPct val="90000"/>
            </a:lnSpc>
            <a:spcBef>
              <a:spcPct val="0"/>
            </a:spcBef>
            <a:spcAft>
              <a:spcPct val="35000"/>
            </a:spcAft>
          </a:pPr>
          <a:r>
            <a:rPr lang="en-US" sz="1500" kern="1200" dirty="0" smtClean="0"/>
            <a:t>Nat. Gov. + 163: Stakeholders)</a:t>
          </a:r>
          <a:endParaRPr lang="en-US" sz="1500" kern="1200" dirty="0"/>
        </a:p>
      </dsp:txBody>
      <dsp:txXfrm rot="16200000">
        <a:off x="3705897" y="888141"/>
        <a:ext cx="3200400" cy="142411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0619FC5-1268-4BF1-94FA-45FC3FAD68C7}" type="datetime1">
              <a:rPr lang="es-ES_tradnl"/>
              <a:pPr/>
              <a:t>17/09/2013</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smtClean="0"/>
          </a:p>
        </p:txBody>
      </p:sp>
      <p:sp>
        <p:nvSpPr>
          <p:cNvPr id="5" name="Marcador de nota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420DD44-C107-4763-9E70-54153283C2D3}" type="slidenum">
              <a:rPr lang="es-ES_tradnl"/>
              <a:pPr/>
              <a:t>‹#›</a:t>
            </a:fld>
            <a:endParaRPr lang="es-ES_trad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5"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144588" y="685800"/>
            <a:ext cx="4570412" cy="3429000"/>
          </a:xfrm>
          <a:ln/>
        </p:spPr>
      </p:sp>
      <p:sp>
        <p:nvSpPr>
          <p:cNvPr id="78850" name="Notes Placeholder 2"/>
          <p:cNvSpPr>
            <a:spLocks noGrp="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9459" name="Marcador de notas 2"/>
          <p:cNvSpPr>
            <a:spLocks noGrp="1"/>
          </p:cNvSpPr>
          <p:nvPr>
            <p:ph type="body" idx="1"/>
          </p:nvPr>
        </p:nvSpPr>
        <p:spPr bwMode="auto">
          <a:noFill/>
        </p:spPr>
        <p:txBody>
          <a:bodyPr/>
          <a:lstStyle/>
          <a:p>
            <a:pPr>
              <a:spcBef>
                <a:spcPct val="0"/>
              </a:spcBef>
            </a:pPr>
            <a:r>
              <a:rPr lang="en-US" smtClean="0">
                <a:solidFill>
                  <a:srgbClr val="000000"/>
                </a:solidFill>
                <a:ea typeface="ＭＳ Ｐゴシック" charset="-128"/>
              </a:rPr>
              <a:t>For SPP to be effective, the existing procurement system must be as transparent and accessible as possible for everyone (both large and small companies).</a:t>
            </a:r>
          </a:p>
          <a:p>
            <a:pPr>
              <a:spcBef>
                <a:spcPct val="0"/>
              </a:spcBef>
            </a:pPr>
            <a:r>
              <a:rPr lang="en-US" smtClean="0">
                <a:solidFill>
                  <a:srgbClr val="000000"/>
                </a:solidFill>
                <a:ea typeface="ＭＳ Ｐゴシック" charset="-128"/>
              </a:rPr>
              <a:t>It must have personnel that is specialized in purchasing - this is not a simple administrative procedure, but instead it requires specific skills and abilities.</a:t>
            </a:r>
          </a:p>
          <a:p>
            <a:pPr>
              <a:spcBef>
                <a:spcPct val="0"/>
              </a:spcBef>
            </a:pPr>
            <a:r>
              <a:rPr lang="en-US" smtClean="0">
                <a:solidFill>
                  <a:srgbClr val="000000"/>
                </a:solidFill>
                <a:ea typeface="ＭＳ Ｐゴシック" charset="-128"/>
              </a:rPr>
              <a:t>It must make it possible to assess other criteria in the selection of the companies.</a:t>
            </a:r>
          </a:p>
          <a:p>
            <a:pPr>
              <a:spcBef>
                <a:spcPct val="0"/>
              </a:spcBef>
            </a:pPr>
            <a:r>
              <a:rPr lang="en-US" smtClean="0">
                <a:solidFill>
                  <a:srgbClr val="000000"/>
                </a:solidFill>
                <a:ea typeface="ＭＳ Ｐゴシック" charset="-128"/>
              </a:rPr>
              <a:t>A great deal may be done without the procurement law directly specifying how to implement SPP, but it greatly helps to include it, given that it clarifies how to go about it.</a:t>
            </a:r>
          </a:p>
          <a:p>
            <a:pPr>
              <a:spcBef>
                <a:spcPct val="0"/>
              </a:spcBef>
            </a:pPr>
            <a:r>
              <a:rPr lang="en-US" smtClean="0">
                <a:solidFill>
                  <a:srgbClr val="000000"/>
                </a:solidFill>
                <a:ea typeface="ＭＳ Ｐゴシック" charset="-128"/>
              </a:rPr>
              <a:t>Exclusion of companies, see following examples.</a:t>
            </a:r>
          </a:p>
        </p:txBody>
      </p:sp>
      <p:sp>
        <p:nvSpPr>
          <p:cNvPr id="19460"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21086F2C-812B-4FE3-82CC-F0D3C274B32C}" type="slidenum">
              <a:rPr lang="en-US">
                <a:solidFill>
                  <a:srgbClr val="000000"/>
                </a:solidFill>
              </a:rPr>
              <a:pPr eaLnBrk="0" hangingPunct="0">
                <a:buSzPct val="100000"/>
              </a:pPr>
              <a:t>18</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4819" name="Marcador de notas 2"/>
          <p:cNvSpPr>
            <a:spLocks noGrp="1"/>
          </p:cNvSpPr>
          <p:nvPr>
            <p:ph type="body" idx="1"/>
          </p:nvPr>
        </p:nvSpPr>
        <p:spPr bwMode="auto">
          <a:noFill/>
        </p:spPr>
        <p:txBody>
          <a:bodyPr/>
          <a:lstStyle/>
          <a:p>
            <a:pPr>
              <a:lnSpc>
                <a:spcPct val="80000"/>
              </a:lnSpc>
              <a:spcBef>
                <a:spcPct val="0"/>
              </a:spcBef>
            </a:pPr>
            <a:r>
              <a:rPr lang="en-US" sz="700" b="1" smtClean="0">
                <a:solidFill>
                  <a:srgbClr val="FF3300"/>
                </a:solidFill>
                <a:ea typeface="ＭＳ Ｐゴシック" charset="-128"/>
              </a:rPr>
              <a:t>Directive 2006/32/EC of the European Parliament and of the Council of April 5, 2006 on energy end-use efficiency and energy services</a:t>
            </a:r>
          </a:p>
          <a:p>
            <a:pPr>
              <a:lnSpc>
                <a:spcPct val="80000"/>
              </a:lnSpc>
              <a:spcBef>
                <a:spcPct val="0"/>
              </a:spcBef>
              <a:buFontTx/>
              <a:buChar char="•"/>
            </a:pPr>
            <a:r>
              <a:rPr lang="en-US" sz="700" i="1" smtClean="0">
                <a:solidFill>
                  <a:srgbClr val="000000"/>
                </a:solidFill>
                <a:ea typeface="ＭＳ Ｐゴシック" charset="-128"/>
              </a:rPr>
              <a:t>Defines objectives, mechanisms, incentives and the financial and legal framework for eliminating existing barriers for the efficient use of energy</a:t>
            </a:r>
          </a:p>
          <a:p>
            <a:pPr>
              <a:lnSpc>
                <a:spcPct val="80000"/>
              </a:lnSpc>
              <a:spcBef>
                <a:spcPct val="0"/>
              </a:spcBef>
              <a:buFontTx/>
              <a:buChar char="•"/>
            </a:pPr>
            <a:r>
              <a:rPr lang="en-US" sz="700" i="1" smtClean="0">
                <a:solidFill>
                  <a:srgbClr val="000000"/>
                </a:solidFill>
                <a:ea typeface="ＭＳ Ｐゴシック" charset="-128"/>
              </a:rPr>
              <a:t>Establishes the objective of reduction of consumption by 9% in 2015 (1% per year, 1.5 % for Public Administrations). </a:t>
            </a:r>
          </a:p>
          <a:p>
            <a:pPr>
              <a:lnSpc>
                <a:spcPct val="80000"/>
              </a:lnSpc>
              <a:spcBef>
                <a:spcPct val="0"/>
              </a:spcBef>
              <a:buFontTx/>
              <a:buChar char="•"/>
            </a:pPr>
            <a:r>
              <a:rPr lang="en-US" sz="700" i="1" smtClean="0">
                <a:solidFill>
                  <a:srgbClr val="000000"/>
                </a:solidFill>
                <a:ea typeface="ＭＳ Ｐゴシック" charset="-128"/>
              </a:rPr>
              <a:t>Public Administrations must apply criteria of energy efficiency in public procurement (vehicles, IT equipment, building, power services)</a:t>
            </a:r>
          </a:p>
        </p:txBody>
      </p:sp>
      <p:sp>
        <p:nvSpPr>
          <p:cNvPr id="34820"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10D0AB1A-CB61-4F43-A508-05D403B2D5E6}" type="slidenum">
              <a:rPr lang="en-US">
                <a:solidFill>
                  <a:srgbClr val="000000"/>
                </a:solidFill>
              </a:rPr>
              <a:pPr eaLnBrk="0" hangingPunct="0">
                <a:buSzPct val="100000"/>
              </a:pPr>
              <a:t>19</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6867" name="Marcador de notas 2"/>
          <p:cNvSpPr>
            <a:spLocks noGrp="1"/>
          </p:cNvSpPr>
          <p:nvPr>
            <p:ph type="body" idx="1"/>
          </p:nvPr>
        </p:nvSpPr>
        <p:spPr bwMode="auto">
          <a:noFill/>
        </p:spPr>
        <p:txBody>
          <a:bodyPr/>
          <a:lstStyle/>
          <a:p>
            <a:pPr>
              <a:lnSpc>
                <a:spcPct val="80000"/>
              </a:lnSpc>
              <a:spcBef>
                <a:spcPct val="0"/>
              </a:spcBef>
            </a:pPr>
            <a:r>
              <a:rPr lang="en-US" sz="800" b="1" smtClean="0">
                <a:solidFill>
                  <a:srgbClr val="000000"/>
                </a:solidFill>
                <a:ea typeface="ＭＳ Ｐゴシック" charset="-128"/>
              </a:rPr>
              <a:t>Directive (EC) no. 106/2008 of the European Parliament and the Council of January 15, 2008 regarding an EU program of energy efficiency labeling for office IT equipment</a:t>
            </a:r>
          </a:p>
          <a:p>
            <a:pPr>
              <a:lnSpc>
                <a:spcPct val="80000"/>
              </a:lnSpc>
              <a:spcBef>
                <a:spcPct val="0"/>
              </a:spcBef>
            </a:pPr>
            <a:r>
              <a:rPr lang="en-US" sz="800" smtClean="0">
                <a:solidFill>
                  <a:srgbClr val="000000"/>
                </a:solidFill>
                <a:ea typeface="ＭＳ Ｐゴシック" charset="-128"/>
              </a:rPr>
              <a:t>As long as the Agreement is in force, the Commission and other EU institutions, as well as the central government authorities, in accordance with Directive 2004/18/EC of the European Parliament and of the Council, of March 31, 2004 regarding coordination of the procedures for awarding public contracts for works, supply and services [10], without prejudice of EU and national legislation or of economic criteria, shall specify energy efficiency requirements no less strict than </a:t>
            </a:r>
            <a:r>
              <a:rPr lang="en-US" sz="800" i="1" smtClean="0">
                <a:solidFill>
                  <a:srgbClr val="000000"/>
                </a:solidFill>
                <a:ea typeface="ＭＳ Ｐゴシック" charset="-128"/>
              </a:rPr>
              <a:t>Energy Star </a:t>
            </a:r>
            <a:r>
              <a:rPr lang="en-US" sz="800" smtClean="0">
                <a:solidFill>
                  <a:srgbClr val="000000"/>
                </a:solidFill>
                <a:ea typeface="ＭＳ Ｐゴシック" charset="-128"/>
              </a:rPr>
              <a:t>specifications for public supply contracts that comply with thresholds established in article 7 of the mentioned Directive. </a:t>
            </a:r>
          </a:p>
        </p:txBody>
      </p:sp>
      <p:sp>
        <p:nvSpPr>
          <p:cNvPr id="36868"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2E5F1B21-C9AE-46E1-940C-F10504D15BAD}" type="slidenum">
              <a:rPr lang="en-US">
                <a:solidFill>
                  <a:srgbClr val="000000"/>
                </a:solidFill>
              </a:rPr>
              <a:pPr eaLnBrk="0" hangingPunct="0">
                <a:buSzPct val="100000"/>
              </a:pPr>
              <a:t>20</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a:noFill/>
        </p:spPr>
        <p:txBody>
          <a:bodyPr/>
          <a:lstStyle/>
          <a:p>
            <a:pPr>
              <a:lnSpc>
                <a:spcPct val="80000"/>
              </a:lnSpc>
              <a:spcBef>
                <a:spcPct val="0"/>
              </a:spcBef>
              <a:buFontTx/>
              <a:buChar char="•"/>
            </a:pPr>
            <a:r>
              <a:rPr lang="en-US" sz="1100" b="1" smtClean="0">
                <a:solidFill>
                  <a:srgbClr val="FF3300"/>
                </a:solidFill>
                <a:ea typeface="ＭＳ Ｐゴシック" charset="-128"/>
              </a:rPr>
              <a:t>Directive 2009/33/EC on the promotion of clean and energy-efficient road transport vehicles</a:t>
            </a:r>
            <a:r>
              <a:rPr lang="en-US" sz="1100" smtClean="0">
                <a:solidFill>
                  <a:srgbClr val="000000"/>
                </a:solidFill>
                <a:ea typeface="ＭＳ Ｐゴシック" charset="-128"/>
              </a:rPr>
              <a:t> </a:t>
            </a:r>
          </a:p>
          <a:p>
            <a:pPr>
              <a:lnSpc>
                <a:spcPct val="80000"/>
              </a:lnSpc>
              <a:spcBef>
                <a:spcPct val="0"/>
              </a:spcBef>
              <a:buFontTx/>
              <a:buChar char="•"/>
            </a:pPr>
            <a:r>
              <a:rPr lang="en-US" sz="1100" i="1" smtClean="0">
                <a:solidFill>
                  <a:srgbClr val="000000"/>
                </a:solidFill>
                <a:ea typeface="ＭＳ Ｐゴシック" charset="-128"/>
              </a:rPr>
              <a:t>Requirement to take into account the environmental and energy impact related to the whole life cycle of vehicles (purchase, use, maintenance, waste) in the procurement decision:</a:t>
            </a:r>
          </a:p>
          <a:p>
            <a:pPr>
              <a:lnSpc>
                <a:spcPct val="80000"/>
              </a:lnSpc>
              <a:spcBef>
                <a:spcPct val="0"/>
              </a:spcBef>
              <a:buFontTx/>
              <a:buChar char="•"/>
            </a:pPr>
            <a:r>
              <a:rPr lang="en-US" sz="1100" i="1" smtClean="0">
                <a:solidFill>
                  <a:srgbClr val="000000"/>
                </a:solidFill>
                <a:ea typeface="ＭＳ Ｐゴシック" charset="-128"/>
              </a:rPr>
              <a:t>If impact is not defined as life cycle costs (in Euros), environmental and energy efficiency criteria should be taken into account as technical specifications or criteria for award. </a:t>
            </a:r>
          </a:p>
          <a:p>
            <a:pPr>
              <a:lnSpc>
                <a:spcPct val="80000"/>
              </a:lnSpc>
              <a:spcBef>
                <a:spcPct val="0"/>
              </a:spcBef>
              <a:buFontTx/>
              <a:buChar char="•"/>
            </a:pPr>
            <a:r>
              <a:rPr lang="en-US" sz="1100" i="1" smtClean="0">
                <a:solidFill>
                  <a:srgbClr val="000000"/>
                </a:solidFill>
                <a:ea typeface="ＭＳ Ｐゴシック" charset="-128"/>
              </a:rPr>
              <a:t>For instance, the European Community's GPP Toolkit criteria may be used.  </a:t>
            </a:r>
          </a:p>
        </p:txBody>
      </p:sp>
      <p:sp>
        <p:nvSpPr>
          <p:cNvPr id="38916"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F0FDB7F5-FF6A-4ABB-89AC-2E6C2E4A189C}" type="slidenum">
              <a:rPr lang="en-US">
                <a:solidFill>
                  <a:srgbClr val="000000"/>
                </a:solidFill>
              </a:rPr>
              <a:pPr eaLnBrk="0" hangingPunct="0">
                <a:buSzPct val="100000"/>
              </a:pPr>
              <a:t>21</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225425"/>
            <a:ext cx="4121150" cy="3092450"/>
          </a:xfrm>
        </p:spPr>
      </p:sp>
      <p:sp>
        <p:nvSpPr>
          <p:cNvPr id="3" name="Notes Placeholder 2"/>
          <p:cNvSpPr>
            <a:spLocks noGrp="1"/>
          </p:cNvSpPr>
          <p:nvPr>
            <p:ph type="body" idx="1"/>
          </p:nvPr>
        </p:nvSpPr>
        <p:spPr/>
        <p:txBody>
          <a:bodyPr>
            <a:normAutofit fontScale="92500" lnSpcReduction="10000"/>
          </a:bodyPr>
          <a:lstStyle/>
          <a:p>
            <a:pPr defTabSz="864931">
              <a:defRPr/>
            </a:pPr>
            <a:r>
              <a:rPr lang="en-GB" sz="1100" dirty="0" smtClean="0">
                <a:latin typeface="Times New Roman" pitchFamily="18" charset="0"/>
                <a:ea typeface="+mn-ea"/>
                <a:cs typeface="+mn-cs"/>
              </a:rPr>
              <a:t>Sustainable Public procurement engages the purchasing power of the government through its public spending to stimulate better environmental and social performance of products in the market. Product labelling provides market incentive for such performance by enabling consumers to distinguish better performing products. These two approaches of voluntary labelling and public procurement together with other complementary measures constitute a SCP policy toolkit. Used in concert, they create a dynamic framework for improving performance of products throughout their life-cycle, stimulating the demand of better products and production technologies and helping consumers to make better choices. In the transition to green economy, these tools are part of enabling conditions each playing an important role in the overall market transformation towards an economic model which enhances natural capital, reduces resource scarcity and environmental and social risks. </a:t>
            </a:r>
          </a:p>
          <a:p>
            <a:pPr defTabSz="864931">
              <a:defRPr/>
            </a:pPr>
            <a:endParaRPr lang="en-GB" sz="1100" dirty="0" smtClean="0">
              <a:latin typeface="Times New Roman" pitchFamily="18" charset="0"/>
              <a:ea typeface="+mn-ea"/>
              <a:cs typeface="+mn-cs"/>
            </a:endParaRPr>
          </a:p>
          <a:p>
            <a:pPr defTabSz="864931">
              <a:defRPr/>
            </a:pPr>
            <a:r>
              <a:rPr lang="en-GB" sz="1100" dirty="0" smtClean="0">
                <a:latin typeface="Times New Roman" pitchFamily="18" charset="0"/>
                <a:ea typeface="+mn-ea"/>
                <a:cs typeface="+mn-cs"/>
              </a:rPr>
              <a:t>The experience of countries performing well in implementing GPP demonstrates that existence and use of ecolabelling programme in the country can contribute to implementation of sustainable procurement practices by creating demand and supply of locally produced sustainable products. EU has played a leading role in establishing the first ecolabelling scheme and regional ecolabels (EU Flower and Nordic Swan) and has Green 7 countries the best performing in GPP</a:t>
            </a:r>
          </a:p>
          <a:p>
            <a:endParaRPr lang="en-US" dirty="0" smtClean="0"/>
          </a:p>
          <a:p>
            <a:r>
              <a:rPr lang="en-US" dirty="0" smtClean="0"/>
              <a:t>Examples: </a:t>
            </a:r>
            <a:r>
              <a:rPr lang="en-US" sz="1100" dirty="0" smtClean="0">
                <a:latin typeface="Times New Roman" pitchFamily="18" charset="0"/>
                <a:ea typeface="+mn-ea"/>
                <a:cs typeface="+mn-cs"/>
              </a:rPr>
              <a:t>The purchase of </a:t>
            </a:r>
            <a:r>
              <a:rPr lang="en-US" sz="1100" b="1" dirty="0" smtClean="0">
                <a:latin typeface="Times New Roman" pitchFamily="18" charset="0"/>
                <a:ea typeface="+mn-ea"/>
                <a:cs typeface="+mn-cs"/>
              </a:rPr>
              <a:t>organic food</a:t>
            </a:r>
            <a:r>
              <a:rPr lang="en-US" sz="1100" dirty="0" smtClean="0">
                <a:latin typeface="Times New Roman" pitchFamily="18" charset="0"/>
                <a:ea typeface="+mn-ea"/>
                <a:cs typeface="+mn-cs"/>
              </a:rPr>
              <a:t> by all EU public authorities could offset the </a:t>
            </a:r>
            <a:r>
              <a:rPr lang="en-US" sz="1100" dirty="0" err="1" smtClean="0">
                <a:latin typeface="Times New Roman" pitchFamily="18" charset="0"/>
                <a:ea typeface="+mn-ea"/>
                <a:cs typeface="+mn-cs"/>
              </a:rPr>
              <a:t>eutrophication</a:t>
            </a:r>
            <a:r>
              <a:rPr lang="en-US" sz="1100" dirty="0" smtClean="0">
                <a:latin typeface="Times New Roman" pitchFamily="18" charset="0"/>
                <a:ea typeface="+mn-ea"/>
                <a:cs typeface="+mn-cs"/>
              </a:rPr>
              <a:t> impacts of over 3.5 million people and reduce green house gas emissions by an amount equivalent to the emissions of 600,000 people </a:t>
            </a:r>
          </a:p>
          <a:p>
            <a:pPr defTabSz="864931">
              <a:defRPr/>
            </a:pPr>
            <a:r>
              <a:rPr lang="en-GB" sz="1100" dirty="0" smtClean="0">
                <a:latin typeface="Times New Roman" pitchFamily="18" charset="0"/>
                <a:ea typeface="+mn-ea"/>
                <a:cs typeface="+mn-cs"/>
              </a:rPr>
              <a:t>Between July 2006 and May 2007, the State of California purchased 3,756 EPEAT (Electronic Product Environmental Assessment Tool – Green Electronics) certified computers which have resulted in: reduced energy consumption by 1,732,792 kWh (equivalent to the electricity needed to power 153 households per year), reduce greenhouse gas emissions 136 MTCE (equivalent to removing 108 cars from the road /year); avoid hazardous waste by 10 metric tons; reduce the use of toxic material by 559 pounds; and generate $150,233 in savings. </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4F1C7E08-CAC8-4108-B342-2752987A4C5E}" type="slidenum">
              <a:rPr lang="ko-KR" altLang="en-US" smtClean="0"/>
              <a:pPr/>
              <a:t>25</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75779" name="Marcador de notas 2"/>
          <p:cNvSpPr>
            <a:spLocks noGrp="1"/>
          </p:cNvSpPr>
          <p:nvPr>
            <p:ph type="body" idx="1"/>
          </p:nvPr>
        </p:nvSpPr>
        <p:spPr bwMode="auto">
          <a:noFill/>
        </p:spPr>
        <p:txBody>
          <a:bodyPr/>
          <a:lstStyle/>
          <a:p>
            <a:pPr eaLnBrk="1" hangingPunct="1">
              <a:spcBef>
                <a:spcPct val="0"/>
              </a:spcBef>
            </a:pPr>
            <a:endParaRPr lang="es-ES_tradnl" smtClean="0">
              <a:ea typeface="ＭＳ Ｐゴシック" charset="-128"/>
            </a:endParaRPr>
          </a:p>
        </p:txBody>
      </p:sp>
      <p:sp>
        <p:nvSpPr>
          <p:cNvPr id="75780"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7080E55D-D3FE-4A31-AF8C-30420FBB91EB}" type="slidenum">
              <a:rPr lang="en-US">
                <a:solidFill>
                  <a:srgbClr val="000000"/>
                </a:solidFill>
              </a:rPr>
              <a:pPr eaLnBrk="0" hangingPunct="0">
                <a:buSzPct val="100000"/>
              </a:pPr>
              <a:t>26</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144588" y="685800"/>
            <a:ext cx="4570412" cy="3429000"/>
          </a:xfrm>
          <a:ln/>
        </p:spPr>
      </p:sp>
      <p:sp>
        <p:nvSpPr>
          <p:cNvPr id="78850" name="Notes Placeholder 2"/>
          <p:cNvSpPr>
            <a:spLocks noGrp="1"/>
          </p:cNvSpPr>
          <p:nvPr>
            <p:ph type="body" idx="1"/>
          </p:nvPr>
        </p:nvSpPr>
        <p:spPr>
          <a:no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835DD5-E6F6-4482-9630-35F41131B41F}"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6387" name="Marcador de notas 2"/>
          <p:cNvSpPr>
            <a:spLocks noGrp="1"/>
          </p:cNvSpPr>
          <p:nvPr>
            <p:ph type="body" idx="1"/>
          </p:nvPr>
        </p:nvSpPr>
        <p:spPr bwMode="auto">
          <a:noFill/>
        </p:spPr>
        <p:txBody>
          <a:bodyPr/>
          <a:lstStyle/>
          <a:p>
            <a:pPr>
              <a:spcBef>
                <a:spcPct val="0"/>
              </a:spcBef>
            </a:pPr>
            <a:r>
              <a:rPr lang="en-US" smtClean="0">
                <a:solidFill>
                  <a:srgbClr val="000000"/>
                </a:solidFill>
                <a:ea typeface="ＭＳ Ｐゴシック" charset="-128"/>
              </a:rPr>
              <a:t>Ideally the political framework and obligations of SPP are deployed from the top, more general level, which defines the general guidelines, down to the specific level of sector policies that determine specific obligations for groups of specific products and services.</a:t>
            </a:r>
          </a:p>
        </p:txBody>
      </p:sp>
      <p:sp>
        <p:nvSpPr>
          <p:cNvPr id="16388"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E74A89AC-0C3E-4997-AF27-ACE9D2553CFA}" type="slidenum">
              <a:rPr lang="en-US">
                <a:solidFill>
                  <a:srgbClr val="000000"/>
                </a:solidFill>
              </a:rPr>
              <a:pPr eaLnBrk="0" hangingPunct="0">
                <a:buSzPct val="100000"/>
              </a:pPr>
              <a:t>2</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0483" name="Marcador de notas 2"/>
          <p:cNvSpPr>
            <a:spLocks noGrp="1"/>
          </p:cNvSpPr>
          <p:nvPr>
            <p:ph type="body" idx="1"/>
          </p:nvPr>
        </p:nvSpPr>
        <p:spPr bwMode="auto">
          <a:noFill/>
        </p:spPr>
        <p:txBody>
          <a:bodyPr/>
          <a:lstStyle/>
          <a:p>
            <a:pPr>
              <a:spcBef>
                <a:spcPct val="0"/>
              </a:spcBef>
            </a:pPr>
            <a:r>
              <a:rPr lang="en-US" smtClean="0">
                <a:solidFill>
                  <a:srgbClr val="000000"/>
                </a:solidFill>
                <a:ea typeface="ＭＳ Ｐゴシック" charset="-128"/>
              </a:rPr>
              <a:t>European Council (2006b) Review of the EU Sustainable Development Strategy (EU SDS) – Renewed Strategy</a:t>
            </a:r>
          </a:p>
          <a:p>
            <a:pPr>
              <a:spcBef>
                <a:spcPct val="0"/>
              </a:spcBef>
            </a:pPr>
            <a:endParaRPr lang="en-US" smtClean="0">
              <a:solidFill>
                <a:srgbClr val="000000"/>
              </a:solidFill>
              <a:ea typeface="ＭＳ Ｐゴシック" charset="-128"/>
            </a:endParaRPr>
          </a:p>
          <a:p>
            <a:pPr>
              <a:spcBef>
                <a:spcPct val="0"/>
              </a:spcBef>
            </a:pPr>
            <a:r>
              <a:rPr lang="en-US" smtClean="0">
                <a:solidFill>
                  <a:srgbClr val="000000"/>
                </a:solidFill>
                <a:ea typeface="ＭＳ Ｐゴシック" charset="-128"/>
              </a:rPr>
              <a:t>This takes the shape in Communications and subsequent plans such as the Action Plan for sustainable consumption and production and sustainable industrial policy (2008), the presentation "Public Procurement for a better environment" (2008) and many Guidelines (laws) on a European Union level. </a:t>
            </a:r>
          </a:p>
        </p:txBody>
      </p:sp>
      <p:sp>
        <p:nvSpPr>
          <p:cNvPr id="20484"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6602EF81-7ABC-4375-90BC-D05D839E6331}" type="slidenum">
              <a:rPr lang="en-US">
                <a:solidFill>
                  <a:srgbClr val="000000"/>
                </a:solidFill>
              </a:rPr>
              <a:pPr eaLnBrk="0" hangingPunct="0">
                <a:buSzPct val="100000"/>
              </a:pPr>
              <a:t>4</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5603" name="Marcador de notas 2"/>
          <p:cNvSpPr>
            <a:spLocks noGrp="1"/>
          </p:cNvSpPr>
          <p:nvPr>
            <p:ph type="body" idx="1"/>
          </p:nvPr>
        </p:nvSpPr>
        <p:spPr bwMode="auto">
          <a:noFill/>
        </p:spPr>
        <p:txBody>
          <a:bodyPr/>
          <a:lstStyle/>
          <a:p>
            <a:pPr>
              <a:spcBef>
                <a:spcPct val="0"/>
              </a:spcBef>
            </a:pPr>
            <a:r>
              <a:rPr lang="en-US" smtClean="0">
                <a:solidFill>
                  <a:srgbClr val="000000"/>
                </a:solidFill>
                <a:ea typeface="ＭＳ Ｐゴシック" charset="-128"/>
              </a:rPr>
              <a:t>EC= European Commission</a:t>
            </a:r>
          </a:p>
        </p:txBody>
      </p:sp>
      <p:sp>
        <p:nvSpPr>
          <p:cNvPr id="25604"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3A1349CE-DB6E-48DA-9BC9-F8AB1A993586}" type="slidenum">
              <a:rPr lang="en-US">
                <a:solidFill>
                  <a:srgbClr val="000000"/>
                </a:solidFill>
              </a:rPr>
              <a:pPr eaLnBrk="0" hangingPunct="0">
                <a:buSzPct val="100000"/>
              </a:pPr>
              <a:t>7</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1747" name="Marcador de notas 2"/>
          <p:cNvSpPr>
            <a:spLocks noGrp="1"/>
          </p:cNvSpPr>
          <p:nvPr>
            <p:ph type="body" idx="1"/>
          </p:nvPr>
        </p:nvSpPr>
        <p:spPr bwMode="auto">
          <a:noFill/>
        </p:spPr>
        <p:txBody>
          <a:bodyPr/>
          <a:lstStyle/>
          <a:p>
            <a:pPr>
              <a:spcBef>
                <a:spcPct val="0"/>
              </a:spcBef>
            </a:pPr>
            <a:r>
              <a:rPr lang="en-US" smtClean="0">
                <a:solidFill>
                  <a:srgbClr val="000000"/>
                </a:solidFill>
                <a:ea typeface="ＭＳ Ｐゴシック" charset="-128"/>
              </a:rPr>
              <a:t>MTF on SPP = Marrakesh Task Force on Sustainable Public Procurement</a:t>
            </a:r>
          </a:p>
          <a:p>
            <a:pPr>
              <a:spcBef>
                <a:spcPct val="0"/>
              </a:spcBef>
            </a:pPr>
            <a:r>
              <a:rPr lang="en-US" smtClean="0">
                <a:solidFill>
                  <a:srgbClr val="000000"/>
                </a:solidFill>
                <a:ea typeface="ＭＳ Ｐゴシック" charset="-128"/>
              </a:rPr>
              <a:t>As part of the mandate of the MTF on SPP a project was launched to support Governments in developing and implementing SPP policies.</a:t>
            </a:r>
          </a:p>
        </p:txBody>
      </p:sp>
      <p:sp>
        <p:nvSpPr>
          <p:cNvPr id="31748"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468AADCD-35D9-4354-9FD1-3E5E1871EF85}" type="slidenum">
              <a:rPr lang="en-US">
                <a:solidFill>
                  <a:srgbClr val="000000"/>
                </a:solidFill>
              </a:rPr>
              <a:pPr eaLnBrk="0" hangingPunct="0">
                <a:buSzPct val="100000"/>
              </a:pPr>
              <a:t>11</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Exented exec summary in packet. In survey, countries only counted once for data-questions. Mix of qual and quantitative questions. Constraints – in English only and based on what was published + who responded to the survey. There is likely more than what we found…</a:t>
            </a:r>
          </a:p>
        </p:txBody>
      </p:sp>
      <p:sp>
        <p:nvSpPr>
          <p:cNvPr id="22531" name="Slide Number Placeholder 3"/>
          <p:cNvSpPr>
            <a:spLocks noGrp="1"/>
          </p:cNvSpPr>
          <p:nvPr>
            <p:ph type="sldNum" sz="quarter" idx="5"/>
          </p:nvPr>
        </p:nvSpPr>
        <p:spPr>
          <a:noFill/>
        </p:spPr>
        <p:txBody>
          <a:bodyPr/>
          <a:lstStyle/>
          <a:p>
            <a:fld id="{B144128B-C9BA-41DA-9E15-59E71C9B446B}"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Policies and targets only get you so far. As one interviewee put it –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lets see more practice, less theory</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We looked at several different implementation activities. Here is a summary of the most common activity either completed or in process. Action Plans, Legal Review, legal framework, training… less are doing the more technical work: LCAs, spend analysis, market readiness analysis, prioritisation…. Actual implementation in terms of changing what products are being bought is harder to measure.</a:t>
            </a:r>
            <a:endParaRPr lang="en-US" smtClean="0">
              <a:latin typeface="Arial" pitchFamily="34" charset="0"/>
              <a:ea typeface="ＭＳ Ｐゴシック" pitchFamily="34" charset="-128"/>
            </a:endParaRPr>
          </a:p>
        </p:txBody>
      </p:sp>
      <p:sp>
        <p:nvSpPr>
          <p:cNvPr id="30723" name="Slide Number Placeholder 3"/>
          <p:cNvSpPr>
            <a:spLocks noGrp="1"/>
          </p:cNvSpPr>
          <p:nvPr>
            <p:ph type="sldNum" sz="quarter" idx="5"/>
          </p:nvPr>
        </p:nvSpPr>
        <p:spPr>
          <a:noFill/>
        </p:spPr>
        <p:txBody>
          <a:bodyPr/>
          <a:lstStyle/>
          <a:p>
            <a:fld id="{E4A1EAA1-22BF-4734-913E-A2EDC0C39424}"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In the actual procurement cycle, national governments are working on SPP considerations most often in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needs definition, tech specifications and contract clauses</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Less work being done on spuplier engagement and audits. Will be interesting to follow up on why this is the case in future studies.</a:t>
            </a:r>
            <a:endParaRPr lang="en-US" smtClean="0">
              <a:latin typeface="Arial" pitchFamily="34" charset="0"/>
              <a:ea typeface="ＭＳ Ｐゴシック" pitchFamily="34" charset="-128"/>
            </a:endParaRPr>
          </a:p>
        </p:txBody>
      </p:sp>
      <p:sp>
        <p:nvSpPr>
          <p:cNvPr id="32771" name="Slide Number Placeholder 3"/>
          <p:cNvSpPr>
            <a:spLocks noGrp="1"/>
          </p:cNvSpPr>
          <p:nvPr>
            <p:ph type="sldNum" sz="quarter" idx="5"/>
          </p:nvPr>
        </p:nvSpPr>
        <p:spPr>
          <a:noFill/>
        </p:spPr>
        <p:txBody>
          <a:bodyPr/>
          <a:lstStyle/>
          <a:p>
            <a:fld id="{EA165366-C03E-4D88-868B-278F7D4E542F}"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6387" name="Marcador de notas 2"/>
          <p:cNvSpPr>
            <a:spLocks noGrp="1"/>
          </p:cNvSpPr>
          <p:nvPr>
            <p:ph type="body" idx="1"/>
          </p:nvPr>
        </p:nvSpPr>
        <p:spPr bwMode="auto">
          <a:noFill/>
        </p:spPr>
        <p:txBody>
          <a:bodyPr/>
          <a:lstStyle/>
          <a:p>
            <a:pPr>
              <a:spcBef>
                <a:spcPct val="0"/>
              </a:spcBef>
            </a:pPr>
            <a:r>
              <a:rPr lang="en-US" smtClean="0">
                <a:solidFill>
                  <a:srgbClr val="000000"/>
                </a:solidFill>
                <a:ea typeface="ＭＳ Ｐゴシック" charset="-128"/>
              </a:rPr>
              <a:t>Policy can be understood as an officially accepted statement of objectives linked to a set of activities that aim to reach certain political goals. Policies are a coherent set of instruments, generally with a schedule and plans for their implementation. They provide an operational framework for specific activities.</a:t>
            </a:r>
          </a:p>
          <a:p>
            <a:pPr>
              <a:spcBef>
                <a:spcPct val="0"/>
              </a:spcBef>
            </a:pPr>
            <a:endParaRPr lang="en-US" smtClean="0">
              <a:solidFill>
                <a:srgbClr val="000000"/>
              </a:solidFill>
              <a:ea typeface="ＭＳ Ｐゴシック" charset="-128"/>
            </a:endParaRPr>
          </a:p>
          <a:p>
            <a:pPr>
              <a:spcBef>
                <a:spcPct val="0"/>
              </a:spcBef>
            </a:pPr>
            <a:r>
              <a:rPr lang="en-US" smtClean="0">
                <a:solidFill>
                  <a:srgbClr val="000000"/>
                </a:solidFill>
                <a:ea typeface="ＭＳ Ｐゴシック" charset="-128"/>
              </a:rPr>
              <a:t>Instruments are understood as concrete and specific operational forms of intervention of public authorities. On a more abstract level, political instruments are defined as the set of techniques by which government authorities support and produce change (Bemelmans-Videc and others).</a:t>
            </a:r>
          </a:p>
        </p:txBody>
      </p:sp>
      <p:sp>
        <p:nvSpPr>
          <p:cNvPr id="16388" name="Marcador de número de diapositiva 3"/>
          <p:cNvSpPr>
            <a:spLocks noGrp="1"/>
          </p:cNvSpPr>
          <p:nvPr>
            <p:ph type="sldNum" sz="quarter" idx="5"/>
          </p:nvPr>
        </p:nvSpPr>
        <p:spPr bwMode="auto">
          <a:noFill/>
          <a:ln>
            <a:miter lim="800000"/>
            <a:headEnd/>
            <a:tailEnd/>
          </a:ln>
        </p:spPr>
        <p:txBody>
          <a:bodyPr/>
          <a:lstStyle/>
          <a:p>
            <a:pPr eaLnBrk="0" hangingPunct="0">
              <a:buSzPct val="100000"/>
            </a:pPr>
            <a:fld id="{A8652D88-97A5-4ECE-A605-E125792F839C}" type="slidenum">
              <a:rPr lang="en-US">
                <a:solidFill>
                  <a:srgbClr val="000000"/>
                </a:solidFill>
              </a:rPr>
              <a:pPr eaLnBrk="0" hangingPunct="0">
                <a:buSzPct val="100000"/>
              </a:pPr>
              <a:t>17</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B797480-5811-468F-B3F6-E370985330A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A7C258F-8703-40F8-A46D-919C1153E2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950913" y="1676400"/>
            <a:ext cx="1887537" cy="4573588"/>
          </a:xfrm>
          <a:prstGeom prst="rect">
            <a:avLst/>
          </a:prstGeom>
          <a:solidFill>
            <a:srgbClr val="FFFFFF"/>
          </a:solidFill>
          <a:ln w="31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95E6FF"/>
              </a:solidFill>
              <a:ea typeface="ＭＳ Ｐゴシック" charset="-128"/>
            </a:endParaRPr>
          </a:p>
        </p:txBody>
      </p:sp>
      <p:sp>
        <p:nvSpPr>
          <p:cNvPr id="2" name="Title 1"/>
          <p:cNvSpPr>
            <a:spLocks noGrp="1"/>
          </p:cNvSpPr>
          <p:nvPr>
            <p:ph type="title"/>
          </p:nvPr>
        </p:nvSpPr>
        <p:spPr>
          <a:xfrm>
            <a:off x="812294" y="866489"/>
            <a:ext cx="7549224" cy="629216"/>
          </a:xfrm>
        </p:spPr>
        <p:txBody>
          <a:bodyPr/>
          <a:lstStyle/>
          <a:p>
            <a:r>
              <a:rPr lang="es-ES_tradnl" noProof="0" smtClean="0"/>
              <a:t>Click to edit Master title style</a:t>
            </a:r>
            <a:endParaRPr lang="es-ES_tradnl" noProof="0"/>
          </a:p>
        </p:txBody>
      </p:sp>
      <p:sp>
        <p:nvSpPr>
          <p:cNvPr id="6" name="Picture Placeholder 2"/>
          <p:cNvSpPr>
            <a:spLocks noGrp="1"/>
          </p:cNvSpPr>
          <p:nvPr>
            <p:ph type="pic" idx="1"/>
          </p:nvPr>
        </p:nvSpPr>
        <p:spPr>
          <a:xfrm>
            <a:off x="1037934" y="1785820"/>
            <a:ext cx="1708406" cy="4350298"/>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Drag picture to placeholder or click icon to add</a:t>
            </a:r>
            <a:endParaRPr lang="es-ES_tradnl" noProof="0"/>
          </a:p>
        </p:txBody>
      </p:sp>
      <p:sp>
        <p:nvSpPr>
          <p:cNvPr id="7" name="Content Placeholder 2"/>
          <p:cNvSpPr>
            <a:spLocks noGrp="1"/>
          </p:cNvSpPr>
          <p:nvPr>
            <p:ph idx="11"/>
          </p:nvPr>
        </p:nvSpPr>
        <p:spPr>
          <a:xfrm>
            <a:off x="3017108" y="1676222"/>
            <a:ext cx="5344409" cy="4574106"/>
          </a:xfrm>
        </p:spPr>
        <p:txBody>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s-ES_tradnl" noProof="0"/>
          </a:p>
        </p:txBody>
      </p:sp>
      <p:sp>
        <p:nvSpPr>
          <p:cNvPr id="8" name="Footer Placeholder 2"/>
          <p:cNvSpPr>
            <a:spLocks noGrp="1"/>
          </p:cNvSpPr>
          <p:nvPr>
            <p:ph type="ftr" sz="quarter" idx="12"/>
          </p:nvPr>
        </p:nvSpPr>
        <p:spPr>
          <a:xfrm>
            <a:off x="4583113" y="6149975"/>
            <a:ext cx="350202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s-ES_tradn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17"/>
          <p:cNvSpPr/>
          <p:nvPr userDrawn="1"/>
        </p:nvSpPr>
        <p:spPr>
          <a:xfrm>
            <a:off x="4575175" y="812800"/>
            <a:ext cx="4137025" cy="557688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sp>
        <p:nvSpPr>
          <p:cNvPr id="6" name="Rectangle 38"/>
          <p:cNvSpPr/>
          <p:nvPr userDrawn="1"/>
        </p:nvSpPr>
        <p:spPr>
          <a:xfrm>
            <a:off x="468313" y="812800"/>
            <a:ext cx="3998912" cy="5576888"/>
          </a:xfrm>
          <a:prstGeom prst="rect">
            <a:avLst/>
          </a:prstGeom>
          <a:solidFill>
            <a:schemeClr val="bg1"/>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cxnSp>
        <p:nvCxnSpPr>
          <p:cNvPr id="7" name="Straight Connector 16"/>
          <p:cNvCxnSpPr/>
          <p:nvPr userDrawn="1"/>
        </p:nvCxnSpPr>
        <p:spPr>
          <a:xfrm>
            <a:off x="755650" y="3530600"/>
            <a:ext cx="3586163"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4560888" y="25400"/>
            <a:ext cx="4151312" cy="698500"/>
          </a:xfrm>
          <a:prstGeom prst="rect">
            <a:avLst/>
          </a:prstGeom>
          <a:solidFill>
            <a:schemeClr val="bg1"/>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1AACD8"/>
              </a:solidFill>
              <a:ea typeface="ＭＳ Ｐゴシック" charset="-128"/>
            </a:endParaRPr>
          </a:p>
        </p:txBody>
      </p:sp>
      <p:sp>
        <p:nvSpPr>
          <p:cNvPr id="9" name="Rectangle 8"/>
          <p:cNvSpPr/>
          <p:nvPr userDrawn="1"/>
        </p:nvSpPr>
        <p:spPr>
          <a:xfrm>
            <a:off x="4622800" y="58738"/>
            <a:ext cx="4029075" cy="623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pic>
        <p:nvPicPr>
          <p:cNvPr id="10" name="Picture 12"/>
          <p:cNvPicPr>
            <a:picLocks noChangeAspect="1"/>
          </p:cNvPicPr>
          <p:nvPr userDrawn="1"/>
        </p:nvPicPr>
        <p:blipFill>
          <a:blip r:embed="rId2" cstate="print"/>
          <a:srcRect/>
          <a:stretch>
            <a:fillRect/>
          </a:stretch>
        </p:blipFill>
        <p:spPr bwMode="auto">
          <a:xfrm>
            <a:off x="5453063" y="109538"/>
            <a:ext cx="509587" cy="492125"/>
          </a:xfrm>
          <a:prstGeom prst="rect">
            <a:avLst/>
          </a:prstGeom>
          <a:noFill/>
          <a:ln w="9525">
            <a:noFill/>
            <a:miter lim="800000"/>
            <a:headEnd/>
            <a:tailEnd/>
          </a:ln>
        </p:spPr>
      </p:pic>
      <p:sp>
        <p:nvSpPr>
          <p:cNvPr id="11" name="Date Placeholder 3"/>
          <p:cNvSpPr txBox="1">
            <a:spLocks/>
          </p:cNvSpPr>
          <p:nvPr userDrawn="1"/>
        </p:nvSpPr>
        <p:spPr>
          <a:xfrm>
            <a:off x="5815013" y="254000"/>
            <a:ext cx="1065212" cy="317500"/>
          </a:xfrm>
          <a:prstGeom prst="rect">
            <a:avLst/>
          </a:prstGeom>
        </p:spPr>
        <p:txBody>
          <a:bodyPr anchor="ctr"/>
          <a:lstStyle/>
          <a:p>
            <a:pPr algn="r" eaLnBrk="0" hangingPunct="0">
              <a:buSzPct val="100000"/>
            </a:pPr>
            <a:r>
              <a:rPr lang="en-US" sz="1200">
                <a:solidFill>
                  <a:srgbClr val="FEFEFE"/>
                </a:solidFill>
              </a:rPr>
              <a:t>Resource Efficiency</a:t>
            </a:r>
          </a:p>
        </p:txBody>
      </p:sp>
      <p:sp>
        <p:nvSpPr>
          <p:cNvPr id="12" name="Date Placeholder 3"/>
          <p:cNvSpPr txBox="1">
            <a:spLocks/>
          </p:cNvSpPr>
          <p:nvPr userDrawn="1"/>
        </p:nvSpPr>
        <p:spPr>
          <a:xfrm>
            <a:off x="7343775" y="130175"/>
            <a:ext cx="1065213" cy="468313"/>
          </a:xfrm>
          <a:prstGeom prst="rect">
            <a:avLst/>
          </a:prstGeom>
        </p:spPr>
        <p:txBody>
          <a:bodyPr anchor="ctr"/>
          <a:lstStyle/>
          <a:p>
            <a:pPr eaLnBrk="0" hangingPunct="0">
              <a:buSzPct val="100000"/>
            </a:pPr>
            <a:r>
              <a:rPr lang="en-US" sz="1200">
                <a:solidFill>
                  <a:srgbClr val="FEFEFE"/>
                </a:solidFill>
              </a:rPr>
              <a:t>Sustainable</a:t>
            </a:r>
          </a:p>
          <a:p>
            <a:pPr eaLnBrk="0" hangingPunct="0">
              <a:buSzPct val="100000"/>
            </a:pPr>
            <a:r>
              <a:rPr lang="en-US" sz="1200">
                <a:solidFill>
                  <a:srgbClr val="FEFEFE"/>
                </a:solidFill>
              </a:rPr>
              <a:t>Public</a:t>
            </a:r>
          </a:p>
          <a:p>
            <a:pPr eaLnBrk="0" hangingPunct="0">
              <a:buSzPct val="100000"/>
            </a:pPr>
            <a:r>
              <a:rPr lang="en-US" sz="1200">
                <a:solidFill>
                  <a:srgbClr val="FEFEFE"/>
                </a:solidFill>
              </a:rPr>
              <a:t>Procurement</a:t>
            </a:r>
          </a:p>
        </p:txBody>
      </p:sp>
      <p:cxnSp>
        <p:nvCxnSpPr>
          <p:cNvPr id="13" name="Straight Connector 12"/>
          <p:cNvCxnSpPr/>
          <p:nvPr userDrawn="1"/>
        </p:nvCxnSpPr>
        <p:spPr>
          <a:xfrm>
            <a:off x="7112000" y="31750"/>
            <a:ext cx="0" cy="6508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Picture 24" descr="UNEP.blackonwhite.eps"/>
          <p:cNvPicPr>
            <a:picLocks noChangeAspect="1"/>
          </p:cNvPicPr>
          <p:nvPr userDrawn="1"/>
        </p:nvPicPr>
        <p:blipFill>
          <a:blip r:embed="rId3" cstate="print"/>
          <a:srcRect/>
          <a:stretch>
            <a:fillRect/>
          </a:stretch>
        </p:blipFill>
        <p:spPr bwMode="auto">
          <a:xfrm>
            <a:off x="4765675" y="109538"/>
            <a:ext cx="434975" cy="512762"/>
          </a:xfrm>
          <a:prstGeom prst="rect">
            <a:avLst/>
          </a:prstGeom>
          <a:noFill/>
          <a:ln w="9525">
            <a:noFill/>
            <a:miter lim="800000"/>
            <a:headEnd/>
            <a:tailEnd/>
          </a:ln>
        </p:spPr>
      </p:pic>
      <p:sp>
        <p:nvSpPr>
          <p:cNvPr id="3" name="Content Placeholder 2"/>
          <p:cNvSpPr>
            <a:spLocks noGrp="1"/>
          </p:cNvSpPr>
          <p:nvPr>
            <p:ph idx="1"/>
          </p:nvPr>
        </p:nvSpPr>
        <p:spPr>
          <a:xfrm>
            <a:off x="4694225" y="986392"/>
            <a:ext cx="3801407" cy="522324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s-ES_tradnl" noProof="0"/>
          </a:p>
        </p:txBody>
      </p:sp>
      <p:sp>
        <p:nvSpPr>
          <p:cNvPr id="15" name="Title 1"/>
          <p:cNvSpPr>
            <a:spLocks noGrp="1"/>
          </p:cNvSpPr>
          <p:nvPr>
            <p:ph type="title"/>
          </p:nvPr>
        </p:nvSpPr>
        <p:spPr>
          <a:xfrm>
            <a:off x="688474" y="1932393"/>
            <a:ext cx="3652909" cy="1463040"/>
          </a:xfrm>
        </p:spPr>
        <p:txBody>
          <a:bodyPr>
            <a:normAutofit/>
          </a:bodyPr>
          <a:lstStyle>
            <a:lvl1pPr algn="l">
              <a:defRPr sz="2800" b="0"/>
            </a:lvl1pPr>
          </a:lstStyle>
          <a:p>
            <a:r>
              <a:rPr lang="es-ES_tradnl" noProof="0" smtClean="0"/>
              <a:t>Click to edit Master title style</a:t>
            </a:r>
            <a:endParaRPr lang="es-ES_tradnl" noProof="0"/>
          </a:p>
        </p:txBody>
      </p:sp>
      <p:sp>
        <p:nvSpPr>
          <p:cNvPr id="16" name="Text Placeholder 3"/>
          <p:cNvSpPr>
            <a:spLocks noGrp="1"/>
          </p:cNvSpPr>
          <p:nvPr>
            <p:ph type="body" sz="half" idx="2"/>
          </p:nvPr>
        </p:nvSpPr>
        <p:spPr>
          <a:xfrm>
            <a:off x="688475" y="3668904"/>
            <a:ext cx="365270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Box 8"/>
          <p:cNvSpPr txBox="1">
            <a:spLocks noChangeArrowheads="1"/>
          </p:cNvSpPr>
          <p:nvPr userDrawn="1"/>
        </p:nvSpPr>
        <p:spPr bwMode="auto">
          <a:xfrm>
            <a:off x="7924800" y="0"/>
            <a:ext cx="12192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fr-FR" sz="2000">
              <a:latin typeface="Times New Roman" pitchFamily="18" charset="0"/>
              <a:ea typeface="ヒラギノ角ゴ Pro W3" charset="-128"/>
            </a:endParaRPr>
          </a:p>
        </p:txBody>
      </p:sp>
      <p:sp>
        <p:nvSpPr>
          <p:cNvPr id="2" name="Title 1"/>
          <p:cNvSpPr>
            <a:spLocks noGrp="1"/>
          </p:cNvSpPr>
          <p:nvPr>
            <p:ph type="title"/>
          </p:nvPr>
        </p:nvSpPr>
        <p:spPr>
          <a:xfrm>
            <a:off x="457200" y="304800"/>
            <a:ext cx="7239000" cy="111283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57E4BF1-2D0D-452A-A7AD-59A933591556}" type="datetime1">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chemeClr val="bg1"/>
                </a:solidFill>
              </a:defRPr>
            </a:lvl1pPr>
          </a:lstStyle>
          <a:p>
            <a:fld id="{966E4E12-0E56-491C-850C-1B66DEED4F22}" type="slidenum">
              <a:rPr lang="en-US" smtClean="0"/>
              <a:pPr/>
              <a:t>‹#›</a:t>
            </a:fld>
            <a:endParaRPr lang="en-US" dirty="0"/>
          </a:p>
        </p:txBody>
      </p:sp>
      <p:pic>
        <p:nvPicPr>
          <p:cNvPr id="7" name="Picture 7"/>
          <p:cNvPicPr>
            <a:picLocks noChangeAspect="1"/>
          </p:cNvPicPr>
          <p:nvPr userDrawn="1"/>
        </p:nvPicPr>
        <p:blipFill>
          <a:blip r:embed="rId2" cstate="print"/>
          <a:srcRect/>
          <a:stretch>
            <a:fillRect/>
          </a:stretch>
        </p:blipFill>
        <p:spPr bwMode="auto">
          <a:xfrm>
            <a:off x="8335963" y="2057400"/>
            <a:ext cx="625475" cy="4191000"/>
          </a:xfrm>
          <a:prstGeom prst="rect">
            <a:avLst/>
          </a:prstGeom>
          <a:noFill/>
          <a:ln w="9525">
            <a:noFill/>
            <a:miter lim="800000"/>
            <a:headEnd/>
            <a:tailEnd/>
          </a:ln>
        </p:spPr>
      </p:pic>
      <p:pic>
        <p:nvPicPr>
          <p:cNvPr id="8" name="Picture 24"/>
          <p:cNvPicPr>
            <a:picLocks noChangeAspect="1"/>
          </p:cNvPicPr>
          <p:nvPr userDrawn="1"/>
        </p:nvPicPr>
        <p:blipFill>
          <a:blip r:embed="rId3" cstate="print"/>
          <a:srcRect/>
          <a:stretch>
            <a:fillRect/>
          </a:stretch>
        </p:blipFill>
        <p:spPr bwMode="auto">
          <a:xfrm>
            <a:off x="8183563" y="457200"/>
            <a:ext cx="808037" cy="939800"/>
          </a:xfrm>
          <a:prstGeom prst="rect">
            <a:avLst/>
          </a:prstGeom>
          <a:noFill/>
          <a:ln w="9525">
            <a:noFill/>
            <a:miter lim="800000"/>
            <a:headEnd/>
            <a:tailEnd/>
          </a:ln>
        </p:spPr>
      </p:pic>
      <p:sp>
        <p:nvSpPr>
          <p:cNvPr id="10" name="Content Placeholder 9"/>
          <p:cNvSpPr>
            <a:spLocks noGrp="1"/>
          </p:cNvSpPr>
          <p:nvPr>
            <p:ph sz="quarter" idx="13"/>
          </p:nvPr>
        </p:nvSpPr>
        <p:spPr>
          <a:xfrm>
            <a:off x="457200" y="1524000"/>
            <a:ext cx="7239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a:noFill/>
          <a:ln w="9525">
            <a:noFill/>
            <a:miter lim="800000"/>
            <a:headEnd/>
            <a:tailEnd/>
          </a:ln>
        </p:spPr>
        <p:txBody>
          <a:bodyPr vert="horz" wrap="square" lIns="91440" tIns="45720" rIns="91440" bIns="45720" numCol="1" anchor="ctr" anchorCtr="0" compatLnSpc="1">
            <a:prstTxWarp prst="textNoShape">
              <a:avLst/>
            </a:prstTxWarp>
          </a:bodyPr>
          <a:lstStyle>
            <a:lvl1pPr algn="l">
              <a:defRPr lang="en-GB" sz="4400" b="1" kern="1200" dirty="0">
                <a:solidFill>
                  <a:srgbClr val="002060"/>
                </a:solidFill>
                <a:latin typeface="+mj-lt"/>
                <a:ea typeface="+mj-ea"/>
                <a:cs typeface="Aharoni" pitchFamily="2" charset="-79"/>
              </a:defRPr>
            </a:lvl1pPr>
          </a:lstStyle>
          <a:p>
            <a:pPr marL="0" lvl="0" indent="0" algn="ctr" rtl="0" eaLnBrk="1" fontAlgn="base" hangingPunct="1">
              <a:spcBef>
                <a:spcPct val="0"/>
              </a:spcBef>
              <a:spcAft>
                <a:spcPct val="0"/>
              </a:spcAft>
              <a:buFont typeface="Arial" pitchFamily="34" charset="0"/>
              <a:buNone/>
            </a:pPr>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0"/>
              </a:spcBef>
              <a:spcAft>
                <a:spcPct val="0"/>
              </a:spcAft>
              <a:buNone/>
              <a:defRPr lang="en-US" sz="4400" b="1" kern="1200" smtClean="0">
                <a:solidFill>
                  <a:srgbClr val="002060"/>
                </a:solidFill>
                <a:latin typeface="+mj-lt"/>
                <a:ea typeface="+mj-ea"/>
                <a:cs typeface="Aharoni" pitchFamily="2" charset="-79"/>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76448C-4580-4431-8093-43E56402B595}" type="datetimeFigureOut">
              <a:rPr lang="en-US"/>
              <a:pPr>
                <a:defRPr/>
              </a:pPr>
              <a:t>9/17/2013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203B72-DC80-4076-AB45-0057E30DE4F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UNEP logo_small.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304804" y="265114"/>
            <a:ext cx="1116013" cy="1335087"/>
          </a:xfrm>
          <a:prstGeom prst="rect">
            <a:avLst/>
          </a:prstGeom>
          <a:noFill/>
          <a:ln w="9525">
            <a:noFill/>
            <a:miter lim="800000"/>
            <a:headEnd/>
            <a:tailEnd/>
          </a:ln>
        </p:spPr>
      </p:pic>
      <p:sp>
        <p:nvSpPr>
          <p:cNvPr id="2" name="Title 1"/>
          <p:cNvSpPr>
            <a:spLocks noGrp="1"/>
          </p:cNvSpPr>
          <p:nvPr>
            <p:ph type="ctrTitle"/>
          </p:nvPr>
        </p:nvSpPr>
        <p:spPr>
          <a:xfrm>
            <a:off x="990600" y="2130433"/>
            <a:ext cx="7772400" cy="1470025"/>
          </a:xfr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en-GB" sz="4400" b="1" kern="1200">
                <a:solidFill>
                  <a:srgbClr val="002060"/>
                </a:solidFill>
                <a:latin typeface="+mj-lt"/>
                <a:ea typeface="+mj-ea"/>
                <a:cs typeface="Aharoni" pitchFamily="2" charset="-79"/>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12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12893-BF61-4D06-8256-F3C9D304694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70" y="228600"/>
            <a:ext cx="6767530" cy="1143000"/>
          </a:xfrm>
        </p:spPr>
        <p:txBody>
          <a:bodyPr/>
          <a:lstStyle>
            <a:lvl1pPr>
              <a:defRPr sz="3600" b="1">
                <a:solidFill>
                  <a:srgbClr val="002060"/>
                </a:solidFill>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2pPr>
              <a:buFont typeface="Wingdings" pitchFamily="2" charset="2"/>
              <a:buChar char="ü"/>
              <a:defRPr/>
            </a:lvl2pPr>
            <a:lvl3pP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F22B27-74E8-433E-BB58-0CD6684E95A6}" type="slidenum">
              <a:rPr lang="en-US" smtClean="0"/>
              <a:pPr>
                <a:defRPr/>
              </a:pPr>
              <a:t>‹#›</a:t>
            </a:fld>
            <a:endParaRPr lang="en-US"/>
          </a:p>
        </p:txBody>
      </p:sp>
      <p:pic>
        <p:nvPicPr>
          <p:cNvPr id="9" name="Picture 8" descr="UNEP logo_hr.jpg"/>
          <p:cNvPicPr>
            <a:picLocks noChangeAspect="1"/>
          </p:cNvPicPr>
          <p:nvPr userDrawn="1"/>
        </p:nvPicPr>
        <p:blipFill>
          <a:blip r:embed="rId3" cstate="screen">
            <a:clrChange>
              <a:clrFrom>
                <a:srgbClr val="FFFFFF"/>
              </a:clrFrom>
              <a:clrTo>
                <a:srgbClr val="FFFFFF">
                  <a:alpha val="0"/>
                </a:srgbClr>
              </a:clrTo>
            </a:clrChange>
          </a:blip>
          <a:stretch>
            <a:fillRect/>
          </a:stretch>
        </p:blipFill>
        <p:spPr>
          <a:xfrm>
            <a:off x="8077202" y="76200"/>
            <a:ext cx="955829" cy="1143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en-GB" sz="3600" b="1" kern="1200">
                <a:solidFill>
                  <a:srgbClr val="002060"/>
                </a:solidFill>
                <a:latin typeface="+mj-lt"/>
                <a:ea typeface="+mj-ea"/>
                <a:cs typeface="Aharoni" pitchFamily="2" charset="-79"/>
              </a:defRPr>
            </a:lvl1p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56076F-924D-4F39-8E41-689B5355F32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7C258F-8703-40F8-A46D-919C1153E272}" type="slidenum">
              <a:rPr lang="en-US" smtClean="0"/>
              <a:pPr>
                <a:defRPr/>
              </a:pPr>
              <a:t>‹#›</a:t>
            </a:fld>
            <a:endParaRPr lang="en-US"/>
          </a:p>
        </p:txBody>
      </p:sp>
      <p:sp>
        <p:nvSpPr>
          <p:cNvPr id="5" name="Text Box 8"/>
          <p:cNvSpPr txBox="1">
            <a:spLocks noChangeArrowheads="1"/>
          </p:cNvSpPr>
          <p:nvPr userDrawn="1"/>
        </p:nvSpPr>
        <p:spPr bwMode="auto">
          <a:xfrm>
            <a:off x="7620000" y="0"/>
            <a:ext cx="15240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n-US" sz="2000">
              <a:latin typeface="Times New Roman" pitchFamily="18" charset="0"/>
              <a:ea typeface="ヒラギノ角ゴ Pro W3"/>
              <a:cs typeface="ヒラギノ角ゴ Pro W3"/>
            </a:endParaRPr>
          </a:p>
        </p:txBody>
      </p:sp>
      <p:pic>
        <p:nvPicPr>
          <p:cNvPr id="6" name="Picture 7"/>
          <p:cNvPicPr>
            <a:picLocks noChangeAspect="1"/>
          </p:cNvPicPr>
          <p:nvPr userDrawn="1"/>
        </p:nvPicPr>
        <p:blipFill>
          <a:blip r:embed="rId2" cstate="screen"/>
          <a:srcRect/>
          <a:stretch>
            <a:fillRect/>
          </a:stretch>
        </p:blipFill>
        <p:spPr bwMode="auto">
          <a:xfrm>
            <a:off x="8120063" y="2057400"/>
            <a:ext cx="625475" cy="4191000"/>
          </a:xfrm>
          <a:prstGeom prst="rect">
            <a:avLst/>
          </a:prstGeom>
          <a:noFill/>
          <a:ln w="9525">
            <a:noFill/>
            <a:miter lim="800000"/>
            <a:headEnd/>
            <a:tailEnd/>
          </a:ln>
        </p:spPr>
      </p:pic>
      <p:pic>
        <p:nvPicPr>
          <p:cNvPr id="7" name="Picture 24"/>
          <p:cNvPicPr>
            <a:picLocks noChangeAspect="1"/>
          </p:cNvPicPr>
          <p:nvPr userDrawn="1"/>
        </p:nvPicPr>
        <p:blipFill>
          <a:blip r:embed="rId3" cstate="screen"/>
          <a:srcRect/>
          <a:stretch>
            <a:fillRect/>
          </a:stretch>
        </p:blipFill>
        <p:spPr bwMode="auto">
          <a:xfrm>
            <a:off x="7967665" y="457200"/>
            <a:ext cx="808037" cy="939800"/>
          </a:xfrm>
          <a:prstGeom prst="rect">
            <a:avLst/>
          </a:prstGeom>
          <a:noFill/>
          <a:ln w="9525">
            <a:noFill/>
            <a:miter lim="800000"/>
            <a:headEnd/>
            <a:tailEnd/>
          </a:ln>
        </p:spPr>
      </p:pic>
      <p:sp>
        <p:nvSpPr>
          <p:cNvPr id="10" name="Title 9"/>
          <p:cNvSpPr>
            <a:spLocks noGrp="1"/>
          </p:cNvSpPr>
          <p:nvPr>
            <p:ph type="title"/>
          </p:nvPr>
        </p:nvSpPr>
        <p:spPr>
          <a:xfrm>
            <a:off x="457200" y="274638"/>
            <a:ext cx="6934200" cy="1096962"/>
          </a:xfr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en-GB" sz="3600" b="1" kern="1200" dirty="0" smtClean="0">
                <a:solidFill>
                  <a:srgbClr val="002060"/>
                </a:solidFill>
                <a:latin typeface="+mj-lt"/>
                <a:ea typeface="+mj-ea"/>
                <a:cs typeface="Aharoni" pitchFamily="2" charset="-79"/>
              </a:defRPr>
            </a:lvl1pPr>
          </a:lstStyle>
          <a:p>
            <a:r>
              <a:rPr lang="en-US" dirty="0" smtClean="0"/>
              <a:t>Click to edit Master title style</a:t>
            </a:r>
            <a:endParaRPr lang="en-GB" dirty="0"/>
          </a:p>
        </p:txBody>
      </p:sp>
      <p:sp>
        <p:nvSpPr>
          <p:cNvPr id="12" name="Text Placeholder 11"/>
          <p:cNvSpPr>
            <a:spLocks noGrp="1"/>
          </p:cNvSpPr>
          <p:nvPr>
            <p:ph type="body" sz="quarter" idx="13"/>
          </p:nvPr>
        </p:nvSpPr>
        <p:spPr>
          <a:xfrm>
            <a:off x="609600" y="1676400"/>
            <a:ext cx="67818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950913" y="1676400"/>
            <a:ext cx="1887537" cy="4573588"/>
          </a:xfrm>
          <a:prstGeom prst="rect">
            <a:avLst/>
          </a:prstGeom>
          <a:solidFill>
            <a:srgbClr val="FFFFFF"/>
          </a:solidFill>
          <a:ln w="31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s-ES_tradnl">
              <a:solidFill>
                <a:srgbClr val="95E6FF"/>
              </a:solidFill>
              <a:ea typeface="MS PGothic" pitchFamily="34" charset="-128"/>
            </a:endParaRPr>
          </a:p>
        </p:txBody>
      </p:sp>
      <p:sp>
        <p:nvSpPr>
          <p:cNvPr id="2" name="Title 1"/>
          <p:cNvSpPr>
            <a:spLocks noGrp="1"/>
          </p:cNvSpPr>
          <p:nvPr>
            <p:ph type="title"/>
          </p:nvPr>
        </p:nvSpPr>
        <p:spPr>
          <a:xfrm>
            <a:off x="812294" y="866489"/>
            <a:ext cx="7549224" cy="629216"/>
          </a:xfrm>
        </p:spPr>
        <p:txBody>
          <a:bodyPr/>
          <a:lstStyle/>
          <a:p>
            <a:r>
              <a:rPr lang="es-ES_tradnl" noProof="0" smtClean="0"/>
              <a:t>Click to edit Master title style</a:t>
            </a:r>
            <a:endParaRPr lang="es-ES_tradnl" noProof="0"/>
          </a:p>
        </p:txBody>
      </p:sp>
      <p:sp>
        <p:nvSpPr>
          <p:cNvPr id="6" name="Picture Placeholder 2"/>
          <p:cNvSpPr>
            <a:spLocks noGrp="1"/>
          </p:cNvSpPr>
          <p:nvPr>
            <p:ph type="pic" idx="1"/>
          </p:nvPr>
        </p:nvSpPr>
        <p:spPr>
          <a:xfrm>
            <a:off x="1037936" y="1785820"/>
            <a:ext cx="1708406" cy="4350298"/>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Drag picture to placeholder or click icon to add</a:t>
            </a:r>
            <a:endParaRPr lang="es-ES_tradnl" noProof="0" dirty="0"/>
          </a:p>
        </p:txBody>
      </p:sp>
      <p:sp>
        <p:nvSpPr>
          <p:cNvPr id="7" name="Content Placeholder 2"/>
          <p:cNvSpPr>
            <a:spLocks noGrp="1"/>
          </p:cNvSpPr>
          <p:nvPr>
            <p:ph idx="11"/>
          </p:nvPr>
        </p:nvSpPr>
        <p:spPr>
          <a:xfrm>
            <a:off x="3017108" y="1676222"/>
            <a:ext cx="5344409" cy="4574106"/>
          </a:xfrm>
        </p:spPr>
        <p:txBody>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s-ES_tradnl" noProof="0"/>
          </a:p>
        </p:txBody>
      </p:sp>
      <p:sp>
        <p:nvSpPr>
          <p:cNvPr id="8" name="Footer Placeholder 2"/>
          <p:cNvSpPr>
            <a:spLocks noGrp="1"/>
          </p:cNvSpPr>
          <p:nvPr>
            <p:ph type="ftr" sz="quarter" idx="12"/>
          </p:nvPr>
        </p:nvSpPr>
        <p:spPr>
          <a:xfrm>
            <a:off x="4583115" y="6149979"/>
            <a:ext cx="350202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endParaRPr lang="es-ES_tradnl">
              <a:solidFill>
                <a:srgbClr val="000000"/>
              </a:solidFill>
              <a:ea typeface="MS PGothic" pitchFamily="34" charset="-128"/>
            </a:endParaRPr>
          </a:p>
        </p:txBody>
      </p:sp>
    </p:spTree>
    <p:extLst>
      <p:ext uri="{BB962C8B-B14F-4D97-AF65-F5344CB8AC3E}">
        <p14:creationId xmlns="" xmlns:p14="http://schemas.microsoft.com/office/powerpoint/2010/main" val="154548779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254000"/>
            <a:ext cx="7162800" cy="1143000"/>
          </a:xfr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3600" b="1" kern="1200" dirty="0">
                <a:solidFill>
                  <a:srgbClr val="002060"/>
                </a:solidFill>
                <a:latin typeface="+mj-lt"/>
                <a:ea typeface="+mj-ea"/>
                <a:cs typeface="Aharoni" pitchFamily="2" charset="-79"/>
              </a:defRPr>
            </a:lvl1pPr>
          </a:lstStyle>
          <a:p>
            <a:r>
              <a:rPr lang="en-US" altLang="zh-CN" dirty="0" smtClean="0"/>
              <a:t>Click to edit Master title style</a:t>
            </a:r>
            <a:endParaRPr lang="en-US" dirty="0"/>
          </a:p>
        </p:txBody>
      </p:sp>
      <p:sp>
        <p:nvSpPr>
          <p:cNvPr id="3" name="内容占位符 2"/>
          <p:cNvSpPr>
            <a:spLocks noGrp="1"/>
          </p:cNvSpPr>
          <p:nvPr>
            <p:ph idx="1"/>
          </p:nvPr>
        </p:nvSpPr>
        <p:spPr>
          <a:xfrm>
            <a:off x="251520" y="1600202"/>
            <a:ext cx="7090792"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A0DAEDD-3AE0-4289-8517-D8D38E2B095E}" type="slidenum">
              <a:rPr lang="en-GB" smtClean="0"/>
              <a:pPr>
                <a:defRPr/>
              </a:pPr>
              <a:t>‹#›</a:t>
            </a:fld>
            <a:endParaRPr lang="en-GB"/>
          </a:p>
        </p:txBody>
      </p:sp>
      <p:grpSp>
        <p:nvGrpSpPr>
          <p:cNvPr id="10" name="Group 9"/>
          <p:cNvGrpSpPr/>
          <p:nvPr/>
        </p:nvGrpSpPr>
        <p:grpSpPr>
          <a:xfrm>
            <a:off x="7620000" y="0"/>
            <a:ext cx="1524000" cy="6858000"/>
            <a:chOff x="7620000" y="0"/>
            <a:chExt cx="1524000" cy="6858000"/>
          </a:xfrm>
        </p:grpSpPr>
        <p:sp>
          <p:nvSpPr>
            <p:cNvPr id="7" name="Text Box 8"/>
            <p:cNvSpPr txBox="1">
              <a:spLocks noChangeArrowheads="1"/>
            </p:cNvSpPr>
            <p:nvPr userDrawn="1"/>
          </p:nvSpPr>
          <p:spPr bwMode="auto">
            <a:xfrm>
              <a:off x="7620000" y="0"/>
              <a:ext cx="15240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n-GB" sz="2000">
                <a:latin typeface="Times New Roman" pitchFamily="18" charset="0"/>
                <a:ea typeface="ヒラギノ角ゴ Pro W3"/>
                <a:cs typeface="ヒラギノ角ゴ Pro W3"/>
              </a:endParaRPr>
            </a:p>
          </p:txBody>
        </p:sp>
        <p:pic>
          <p:nvPicPr>
            <p:cNvPr id="8" name="Picture 24"/>
            <p:cNvPicPr>
              <a:picLocks noChangeAspect="1"/>
            </p:cNvPicPr>
            <p:nvPr userDrawn="1"/>
          </p:nvPicPr>
          <p:blipFill>
            <a:blip r:embed="rId2" cstate="email"/>
            <a:srcRect/>
            <a:stretch>
              <a:fillRect/>
            </a:stretch>
          </p:blipFill>
          <p:spPr bwMode="auto">
            <a:xfrm>
              <a:off x="7967663" y="457200"/>
              <a:ext cx="808037" cy="939800"/>
            </a:xfrm>
            <a:prstGeom prst="rect">
              <a:avLst/>
            </a:prstGeom>
            <a:noFill/>
            <a:ln w="9525">
              <a:noFill/>
              <a:miter lim="800000"/>
              <a:headEnd/>
              <a:tailEnd/>
            </a:ln>
          </p:spPr>
        </p:pic>
        <p:pic>
          <p:nvPicPr>
            <p:cNvPr id="9" name="Picture 7"/>
            <p:cNvPicPr>
              <a:picLocks noChangeAspect="1"/>
            </p:cNvPicPr>
            <p:nvPr userDrawn="1"/>
          </p:nvPicPr>
          <p:blipFill>
            <a:blip r:embed="rId3" cstate="email"/>
            <a:srcRect/>
            <a:stretch>
              <a:fillRect/>
            </a:stretch>
          </p:blipFill>
          <p:spPr bwMode="auto">
            <a:xfrm>
              <a:off x="8120063" y="2060575"/>
              <a:ext cx="625475" cy="4187825"/>
            </a:xfrm>
            <a:prstGeom prst="rect">
              <a:avLst/>
            </a:prstGeom>
            <a:noFill/>
            <a:ln w="9525">
              <a:noFill/>
              <a:miter lim="800000"/>
              <a:headEnd/>
              <a:tailEnd/>
            </a:ln>
          </p:spPr>
        </p:pic>
      </p:gr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5" name="Rectangle 16"/>
          <p:cNvSpPr/>
          <p:nvPr userDrawn="1"/>
        </p:nvSpPr>
        <p:spPr>
          <a:xfrm>
            <a:off x="4575175" y="812800"/>
            <a:ext cx="4137025" cy="557688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sp>
        <p:nvSpPr>
          <p:cNvPr id="6" name="Rectangle 38"/>
          <p:cNvSpPr/>
          <p:nvPr userDrawn="1"/>
        </p:nvSpPr>
        <p:spPr>
          <a:xfrm>
            <a:off x="468313" y="812800"/>
            <a:ext cx="3998912" cy="5576888"/>
          </a:xfrm>
          <a:prstGeom prst="rect">
            <a:avLst/>
          </a:prstGeom>
          <a:solidFill>
            <a:schemeClr val="bg1"/>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cxnSp>
        <p:nvCxnSpPr>
          <p:cNvPr id="7" name="Straight Connector 6"/>
          <p:cNvCxnSpPr/>
          <p:nvPr userDrawn="1"/>
        </p:nvCxnSpPr>
        <p:spPr>
          <a:xfrm>
            <a:off x="4786313" y="3530600"/>
            <a:ext cx="3635375"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4560888" y="25400"/>
            <a:ext cx="4151312" cy="698500"/>
          </a:xfrm>
          <a:prstGeom prst="rect">
            <a:avLst/>
          </a:prstGeom>
          <a:solidFill>
            <a:schemeClr val="bg1"/>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1AACD8"/>
              </a:solidFill>
              <a:ea typeface="ＭＳ Ｐゴシック" charset="-128"/>
            </a:endParaRPr>
          </a:p>
        </p:txBody>
      </p:sp>
      <p:sp>
        <p:nvSpPr>
          <p:cNvPr id="9" name="Rectangle 8"/>
          <p:cNvSpPr/>
          <p:nvPr userDrawn="1"/>
        </p:nvSpPr>
        <p:spPr>
          <a:xfrm>
            <a:off x="4622800" y="58738"/>
            <a:ext cx="4029075" cy="623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pic>
        <p:nvPicPr>
          <p:cNvPr id="10" name="Picture 12"/>
          <p:cNvPicPr>
            <a:picLocks noChangeAspect="1"/>
          </p:cNvPicPr>
          <p:nvPr userDrawn="1"/>
        </p:nvPicPr>
        <p:blipFill>
          <a:blip r:embed="rId2" cstate="print"/>
          <a:srcRect/>
          <a:stretch>
            <a:fillRect/>
          </a:stretch>
        </p:blipFill>
        <p:spPr bwMode="auto">
          <a:xfrm>
            <a:off x="5453063" y="109538"/>
            <a:ext cx="509587" cy="492125"/>
          </a:xfrm>
          <a:prstGeom prst="rect">
            <a:avLst/>
          </a:prstGeom>
          <a:noFill/>
          <a:ln w="9525">
            <a:noFill/>
            <a:miter lim="800000"/>
            <a:headEnd/>
            <a:tailEnd/>
          </a:ln>
        </p:spPr>
      </p:pic>
      <p:sp>
        <p:nvSpPr>
          <p:cNvPr id="11" name="Date Placeholder 3"/>
          <p:cNvSpPr txBox="1">
            <a:spLocks/>
          </p:cNvSpPr>
          <p:nvPr userDrawn="1"/>
        </p:nvSpPr>
        <p:spPr>
          <a:xfrm>
            <a:off x="5815013" y="254000"/>
            <a:ext cx="1065212" cy="317500"/>
          </a:xfrm>
          <a:prstGeom prst="rect">
            <a:avLst/>
          </a:prstGeom>
        </p:spPr>
        <p:txBody>
          <a:bodyPr anchor="ctr"/>
          <a:lstStyle/>
          <a:p>
            <a:pPr algn="r" eaLnBrk="0" hangingPunct="0">
              <a:buSzPct val="100000"/>
            </a:pPr>
            <a:r>
              <a:rPr lang="en-US" sz="1200">
                <a:solidFill>
                  <a:srgbClr val="FEFEFE"/>
                </a:solidFill>
              </a:rPr>
              <a:t>Resource Efficiency</a:t>
            </a:r>
          </a:p>
        </p:txBody>
      </p:sp>
      <p:sp>
        <p:nvSpPr>
          <p:cNvPr id="12" name="Date Placeholder 3"/>
          <p:cNvSpPr txBox="1">
            <a:spLocks/>
          </p:cNvSpPr>
          <p:nvPr userDrawn="1"/>
        </p:nvSpPr>
        <p:spPr>
          <a:xfrm>
            <a:off x="7343775" y="130175"/>
            <a:ext cx="1065213" cy="468313"/>
          </a:xfrm>
          <a:prstGeom prst="rect">
            <a:avLst/>
          </a:prstGeom>
        </p:spPr>
        <p:txBody>
          <a:bodyPr anchor="ctr"/>
          <a:lstStyle/>
          <a:p>
            <a:pPr eaLnBrk="0" hangingPunct="0">
              <a:buSzPct val="100000"/>
            </a:pPr>
            <a:r>
              <a:rPr lang="en-US" sz="1200">
                <a:solidFill>
                  <a:srgbClr val="FEFEFE"/>
                </a:solidFill>
              </a:rPr>
              <a:t>Sustainable</a:t>
            </a:r>
          </a:p>
          <a:p>
            <a:pPr eaLnBrk="0" hangingPunct="0">
              <a:buSzPct val="100000"/>
            </a:pPr>
            <a:r>
              <a:rPr lang="en-US" sz="1200">
                <a:solidFill>
                  <a:srgbClr val="FEFEFE"/>
                </a:solidFill>
              </a:rPr>
              <a:t>Public</a:t>
            </a:r>
          </a:p>
          <a:p>
            <a:pPr eaLnBrk="0" hangingPunct="0">
              <a:buSzPct val="100000"/>
            </a:pPr>
            <a:r>
              <a:rPr lang="en-US" sz="1200">
                <a:solidFill>
                  <a:srgbClr val="FEFEFE"/>
                </a:solidFill>
              </a:rPr>
              <a:t>Procurement</a:t>
            </a:r>
          </a:p>
        </p:txBody>
      </p:sp>
      <p:cxnSp>
        <p:nvCxnSpPr>
          <p:cNvPr id="13" name="Straight Connector 12"/>
          <p:cNvCxnSpPr/>
          <p:nvPr userDrawn="1"/>
        </p:nvCxnSpPr>
        <p:spPr>
          <a:xfrm>
            <a:off x="7112000" y="31750"/>
            <a:ext cx="0" cy="6508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Picture 25" descr="UNEP.blackonwhite.eps"/>
          <p:cNvPicPr>
            <a:picLocks noChangeAspect="1"/>
          </p:cNvPicPr>
          <p:nvPr userDrawn="1"/>
        </p:nvPicPr>
        <p:blipFill>
          <a:blip r:embed="rId3" cstate="print"/>
          <a:srcRect/>
          <a:stretch>
            <a:fillRect/>
          </a:stretch>
        </p:blipFill>
        <p:spPr bwMode="auto">
          <a:xfrm>
            <a:off x="4765675" y="109538"/>
            <a:ext cx="434975" cy="512762"/>
          </a:xfrm>
          <a:prstGeom prst="rect">
            <a:avLst/>
          </a:prstGeom>
          <a:noFill/>
          <a:ln w="9525">
            <a:noFill/>
            <a:miter lim="800000"/>
            <a:headEnd/>
            <a:tailEnd/>
          </a:ln>
        </p:spPr>
      </p:pic>
      <p:sp>
        <p:nvSpPr>
          <p:cNvPr id="3" name="Picture Placeholder 2"/>
          <p:cNvSpPr>
            <a:spLocks noGrp="1"/>
          </p:cNvSpPr>
          <p:nvPr>
            <p:ph type="pic" idx="1"/>
          </p:nvPr>
        </p:nvSpPr>
        <p:spPr>
          <a:xfrm>
            <a:off x="601580" y="941263"/>
            <a:ext cx="3763252" cy="5301790"/>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Drag picture to placeholder or click icon to add</a:t>
            </a:r>
            <a:endParaRPr lang="es-ES_tradnl" noProof="0"/>
          </a:p>
        </p:txBody>
      </p:sp>
      <p:sp>
        <p:nvSpPr>
          <p:cNvPr id="16" name="Title 1"/>
          <p:cNvSpPr>
            <a:spLocks noGrp="1"/>
          </p:cNvSpPr>
          <p:nvPr>
            <p:ph type="title"/>
          </p:nvPr>
        </p:nvSpPr>
        <p:spPr>
          <a:xfrm>
            <a:off x="4794580" y="1858869"/>
            <a:ext cx="3627522" cy="1463040"/>
          </a:xfrm>
          <a:effectLst/>
        </p:spPr>
        <p:txBody>
          <a:bodyPr>
            <a:normAutofit/>
          </a:bodyPr>
          <a:lstStyle>
            <a:lvl1pPr algn="l">
              <a:defRPr sz="2800" b="1" cap="none" spc="0">
                <a:ln w="1905"/>
                <a:solidFill>
                  <a:srgbClr val="3D5185"/>
                </a:solidFill>
                <a:effectLst/>
              </a:defRPr>
            </a:lvl1pPr>
          </a:lstStyle>
          <a:p>
            <a:r>
              <a:rPr lang="es-ES_tradnl" noProof="0" smtClean="0"/>
              <a:t>Click to edit Master title style</a:t>
            </a:r>
            <a:endParaRPr lang="es-ES_tradnl" noProof="0"/>
          </a:p>
        </p:txBody>
      </p:sp>
      <p:sp>
        <p:nvSpPr>
          <p:cNvPr id="25" name="Content Placeholder 2"/>
          <p:cNvSpPr>
            <a:spLocks noGrp="1"/>
          </p:cNvSpPr>
          <p:nvPr>
            <p:ph idx="12"/>
          </p:nvPr>
        </p:nvSpPr>
        <p:spPr>
          <a:xfrm>
            <a:off x="4714513" y="3735422"/>
            <a:ext cx="3707589" cy="2211322"/>
          </a:xfrm>
        </p:spPr>
        <p:txBody>
          <a:bodyPr/>
          <a:lstStyle>
            <a:lvl1pPr>
              <a:defRPr sz="1800"/>
            </a:lvl1pPr>
          </a:lstStyle>
          <a:p>
            <a:pPr lvl="0"/>
            <a:r>
              <a:rPr lang="es-ES_tradnl" noProof="0" smtClean="0"/>
              <a:t>Haga clic para modificar el estilo de texto del patrón</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1B797480-5811-468F-B3F6-E370985330A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65" r:id="rId11"/>
    <p:sldLayoutId id="2147483869" r:id="rId12"/>
    <p:sldLayoutId id="2147483883" r:id="rId13"/>
  </p:sldLayoutIdLst>
  <p:txStyles>
    <p:titleStyle>
      <a:lvl1pPr algn="ctr" rtl="0" eaLnBrk="1" fontAlgn="base" hangingPunct="1">
        <a:spcBef>
          <a:spcPct val="0"/>
        </a:spcBef>
        <a:spcAft>
          <a:spcPct val="0"/>
        </a:spcAft>
        <a:defRPr sz="4000" kern="1200">
          <a:solidFill>
            <a:srgbClr val="376092"/>
          </a:solidFill>
          <a:latin typeface="Bodoni MT Black" pitchFamily="18" charset="0"/>
          <a:ea typeface="+mj-ea"/>
          <a:cs typeface="Aharoni" pitchFamily="2" charset="-79"/>
        </a:defRPr>
      </a:lvl1pPr>
      <a:lvl2pPr algn="ctr" rtl="0" eaLnBrk="1" fontAlgn="base" hangingPunct="1">
        <a:spcBef>
          <a:spcPct val="0"/>
        </a:spcBef>
        <a:spcAft>
          <a:spcPct val="0"/>
        </a:spcAft>
        <a:defRPr sz="4000">
          <a:solidFill>
            <a:srgbClr val="376092"/>
          </a:solidFill>
          <a:latin typeface="Bodoni MT Black" pitchFamily="18" charset="0"/>
          <a:cs typeface="Aharoni" pitchFamily="2" charset="-79"/>
        </a:defRPr>
      </a:lvl2pPr>
      <a:lvl3pPr algn="ctr" rtl="0" eaLnBrk="1" fontAlgn="base" hangingPunct="1">
        <a:spcBef>
          <a:spcPct val="0"/>
        </a:spcBef>
        <a:spcAft>
          <a:spcPct val="0"/>
        </a:spcAft>
        <a:defRPr sz="4000">
          <a:solidFill>
            <a:srgbClr val="376092"/>
          </a:solidFill>
          <a:latin typeface="Bodoni MT Black" pitchFamily="18" charset="0"/>
          <a:cs typeface="Aharoni" pitchFamily="2" charset="-79"/>
        </a:defRPr>
      </a:lvl3pPr>
      <a:lvl4pPr algn="ctr" rtl="0" eaLnBrk="1" fontAlgn="base" hangingPunct="1">
        <a:spcBef>
          <a:spcPct val="0"/>
        </a:spcBef>
        <a:spcAft>
          <a:spcPct val="0"/>
        </a:spcAft>
        <a:defRPr sz="4000">
          <a:solidFill>
            <a:srgbClr val="376092"/>
          </a:solidFill>
          <a:latin typeface="Bodoni MT Black" pitchFamily="18" charset="0"/>
          <a:cs typeface="Aharoni" pitchFamily="2" charset="-79"/>
        </a:defRPr>
      </a:lvl4pPr>
      <a:lvl5pPr algn="ctr" rtl="0" eaLnBrk="1" fontAlgn="base" hangingPunct="1">
        <a:spcBef>
          <a:spcPct val="0"/>
        </a:spcBef>
        <a:spcAft>
          <a:spcPct val="0"/>
        </a:spcAft>
        <a:defRPr sz="4000">
          <a:solidFill>
            <a:srgbClr val="376092"/>
          </a:solidFill>
          <a:latin typeface="Bodoni MT Black" pitchFamily="18" charset="0"/>
          <a:cs typeface="Aharoni" pitchFamily="2" charset="-79"/>
        </a:defRPr>
      </a:lvl5pPr>
      <a:lvl6pPr marL="457200" algn="ctr" rtl="0" eaLnBrk="1" fontAlgn="base" hangingPunct="1">
        <a:spcBef>
          <a:spcPct val="0"/>
        </a:spcBef>
        <a:spcAft>
          <a:spcPct val="0"/>
        </a:spcAft>
        <a:defRPr sz="4000">
          <a:solidFill>
            <a:srgbClr val="376092"/>
          </a:solidFill>
          <a:latin typeface="Bodoni MT Black" pitchFamily="18" charset="0"/>
          <a:cs typeface="Aharoni" pitchFamily="2" charset="-79"/>
        </a:defRPr>
      </a:lvl6pPr>
      <a:lvl7pPr marL="914400" algn="ctr" rtl="0" eaLnBrk="1" fontAlgn="base" hangingPunct="1">
        <a:spcBef>
          <a:spcPct val="0"/>
        </a:spcBef>
        <a:spcAft>
          <a:spcPct val="0"/>
        </a:spcAft>
        <a:defRPr sz="4000">
          <a:solidFill>
            <a:srgbClr val="376092"/>
          </a:solidFill>
          <a:latin typeface="Bodoni MT Black" pitchFamily="18" charset="0"/>
          <a:cs typeface="Aharoni" pitchFamily="2" charset="-79"/>
        </a:defRPr>
      </a:lvl7pPr>
      <a:lvl8pPr marL="1371600" algn="ctr" rtl="0" eaLnBrk="1" fontAlgn="base" hangingPunct="1">
        <a:spcBef>
          <a:spcPct val="0"/>
        </a:spcBef>
        <a:spcAft>
          <a:spcPct val="0"/>
        </a:spcAft>
        <a:defRPr sz="4000">
          <a:solidFill>
            <a:srgbClr val="376092"/>
          </a:solidFill>
          <a:latin typeface="Bodoni MT Black" pitchFamily="18" charset="0"/>
          <a:cs typeface="Aharoni" pitchFamily="2" charset="-79"/>
        </a:defRPr>
      </a:lvl8pPr>
      <a:lvl9pPr marL="1828800" algn="ctr" rtl="0" eaLnBrk="1" fontAlgn="base" hangingPunct="1">
        <a:spcBef>
          <a:spcPct val="0"/>
        </a:spcBef>
        <a:spcAft>
          <a:spcPct val="0"/>
        </a:spcAft>
        <a:defRPr sz="4000">
          <a:solidFill>
            <a:srgbClr val="376092"/>
          </a:solidFill>
          <a:latin typeface="Bodoni MT Black" pitchFamily="18" charset="0"/>
          <a:cs typeface="Aharoni" pitchFamily="2" charset="-79"/>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hyperlink" Target="http://images.google.co.za/imgres?imgurl=http://i175.photobucket.com/albums/w140/batayu_fulo/MERCI-2.jpg&amp;imgrefurl=http://profile.myspace.com/index.cfm?fuseaction=user.viewprofile&amp;friendid=234785709&amp;h=480&amp;w=640&amp;sz=119&amp;hl=en&amp;start=1&amp;tbnid=5dzkftn0oNV5gM:&amp;tbnh=103&amp;tbnw=137&amp;prev=/images?q=merci&amp;gbv=2&amp;hl=en" TargetMode="External"/><Relationship Id="rId11" Type="http://schemas.openxmlformats.org/officeDocument/2006/relationships/image" Target="../media/image44.jpeg"/><Relationship Id="rId5" Type="http://schemas.openxmlformats.org/officeDocument/2006/relationships/hyperlink" Target="http://www.unep.org/resourceefficiency/Home/Society/tabid/55529/Default.aspx" TargetMode="External"/><Relationship Id="rId10" Type="http://schemas.openxmlformats.org/officeDocument/2006/relationships/image" Target="../media/image43.png"/><Relationship Id="rId4" Type="http://schemas.openxmlformats.org/officeDocument/2006/relationships/hyperlink" Target="mailto:farid.yaker@unep.org" TargetMode="External"/><Relationship Id="rId9"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environment/gpp/eu_gpp_criteria_en.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800px-Whole_world_-_land_and_oceans_12000"/>
          <p:cNvPicPr>
            <a:picLocks noChangeAspect="1" noChangeArrowheads="1"/>
          </p:cNvPicPr>
          <p:nvPr/>
        </p:nvPicPr>
        <p:blipFill>
          <a:blip r:embed="rId3" cstate="screen">
            <a:lum bright="80000" contrast="-26000"/>
            <a:grayscl/>
          </a:blip>
          <a:srcRect/>
          <a:stretch>
            <a:fillRect/>
          </a:stretch>
        </p:blipFill>
        <p:spPr bwMode="auto">
          <a:xfrm>
            <a:off x="-381000" y="0"/>
            <a:ext cx="10210800" cy="6858000"/>
          </a:xfrm>
          <a:prstGeom prst="rect">
            <a:avLst/>
          </a:prstGeom>
          <a:noFill/>
          <a:ln w="9525">
            <a:noFill/>
            <a:miter lim="800000"/>
            <a:headEnd/>
            <a:tailEnd/>
          </a:ln>
        </p:spPr>
      </p:pic>
      <p:sp>
        <p:nvSpPr>
          <p:cNvPr id="77826" name="Title 1"/>
          <p:cNvSpPr>
            <a:spLocks noGrp="1"/>
          </p:cNvSpPr>
          <p:nvPr>
            <p:ph type="ctrTitle"/>
          </p:nvPr>
        </p:nvSpPr>
        <p:spPr>
          <a:xfrm>
            <a:off x="838200" y="3040912"/>
            <a:ext cx="7772400" cy="2560670"/>
          </a:xfrm>
        </p:spPr>
        <p:txBody>
          <a:bodyPr/>
          <a:lstStyle/>
          <a:p>
            <a:pPr eaLnBrk="1" hangingPunct="1"/>
            <a:r>
              <a:rPr lang="en-US" b="1" dirty="0" smtClean="0">
                <a:solidFill>
                  <a:schemeClr val="tx1"/>
                </a:solidFill>
                <a:cs typeface="Tahoma" pitchFamily="34" charset="0"/>
              </a:rPr>
              <a:t>Overview of SPP implementation in the world</a:t>
            </a:r>
            <a:br>
              <a:rPr lang="en-US" b="1" dirty="0" smtClean="0">
                <a:solidFill>
                  <a:schemeClr val="tx1"/>
                </a:solidFill>
                <a:cs typeface="Tahoma" pitchFamily="34" charset="0"/>
              </a:rPr>
            </a:br>
            <a:r>
              <a:rPr lang="en-US" b="1" dirty="0" smtClean="0">
                <a:solidFill>
                  <a:schemeClr val="tx1"/>
                </a:solidFill>
                <a:cs typeface="Tahoma" pitchFamily="34" charset="0"/>
              </a:rPr>
              <a:t/>
            </a:r>
            <a:br>
              <a:rPr lang="en-US" b="1" dirty="0" smtClean="0">
                <a:solidFill>
                  <a:schemeClr val="tx1"/>
                </a:solidFill>
                <a:cs typeface="Tahoma" pitchFamily="34" charset="0"/>
              </a:rPr>
            </a:br>
            <a:r>
              <a:rPr lang="en-US" sz="2800" b="0" dirty="0" smtClean="0">
                <a:solidFill>
                  <a:schemeClr val="tx1"/>
                </a:solidFill>
                <a:cs typeface="Tahoma" pitchFamily="34" charset="0"/>
              </a:rPr>
              <a:t>IX </a:t>
            </a:r>
            <a:r>
              <a:rPr lang="en-US" sz="2800" b="0" dirty="0" err="1" smtClean="0">
                <a:solidFill>
                  <a:schemeClr val="tx1"/>
                </a:solidFill>
                <a:cs typeface="Tahoma" pitchFamily="34" charset="0"/>
              </a:rPr>
              <a:t>Conferencia</a:t>
            </a:r>
            <a:r>
              <a:rPr lang="en-US" sz="2800" b="0" dirty="0" smtClean="0">
                <a:solidFill>
                  <a:schemeClr val="tx1"/>
                </a:solidFill>
                <a:cs typeface="Tahoma" pitchFamily="34" charset="0"/>
              </a:rPr>
              <a:t> Annual de la Red </a:t>
            </a:r>
            <a:r>
              <a:rPr lang="en-US" sz="2800" b="0" dirty="0" err="1" smtClean="0">
                <a:solidFill>
                  <a:schemeClr val="tx1"/>
                </a:solidFill>
                <a:cs typeface="Tahoma" pitchFamily="34" charset="0"/>
              </a:rPr>
              <a:t>Interamericana</a:t>
            </a:r>
            <a:r>
              <a:rPr lang="en-US" sz="2800" b="0" dirty="0" smtClean="0">
                <a:solidFill>
                  <a:schemeClr val="tx1"/>
                </a:solidFill>
                <a:cs typeface="Tahoma" pitchFamily="34" charset="0"/>
              </a:rPr>
              <a:t> de Compras </a:t>
            </a:r>
            <a:r>
              <a:rPr lang="en-US" sz="2800" b="0" dirty="0" err="1" smtClean="0">
                <a:solidFill>
                  <a:schemeClr val="tx1"/>
                </a:solidFill>
                <a:cs typeface="Tahoma" pitchFamily="34" charset="0"/>
              </a:rPr>
              <a:t>Gubernamentales</a:t>
            </a:r>
            <a:r>
              <a:rPr lang="en-US" sz="2800" b="0" dirty="0" smtClean="0">
                <a:solidFill>
                  <a:schemeClr val="tx1"/>
                </a:solidFill>
                <a:cs typeface="Tahoma" pitchFamily="34" charset="0"/>
              </a:rPr>
              <a:t> – </a:t>
            </a:r>
            <a:br>
              <a:rPr lang="en-US" sz="2800" b="0" dirty="0" smtClean="0">
                <a:solidFill>
                  <a:schemeClr val="tx1"/>
                </a:solidFill>
                <a:cs typeface="Tahoma" pitchFamily="34" charset="0"/>
              </a:rPr>
            </a:br>
            <a:r>
              <a:rPr lang="en-US" sz="2800" b="0" dirty="0" smtClean="0">
                <a:solidFill>
                  <a:schemeClr val="tx1"/>
                </a:solidFill>
                <a:cs typeface="Tahoma" pitchFamily="34" charset="0"/>
              </a:rPr>
              <a:t>Montevideo</a:t>
            </a:r>
            <a:br>
              <a:rPr lang="en-US" sz="2800" b="0" dirty="0" smtClean="0">
                <a:solidFill>
                  <a:schemeClr val="tx1"/>
                </a:solidFill>
                <a:cs typeface="Tahoma" pitchFamily="34" charset="0"/>
              </a:rPr>
            </a:br>
            <a:r>
              <a:rPr lang="en-US" sz="2800" b="0" dirty="0" smtClean="0">
                <a:solidFill>
                  <a:schemeClr val="tx1"/>
                </a:solidFill>
                <a:cs typeface="Tahoma" pitchFamily="34" charset="0"/>
              </a:rPr>
              <a:t>17 September 2013</a:t>
            </a:r>
            <a:r>
              <a:rPr lang="en-US" dirty="0" smtClean="0">
                <a:solidFill>
                  <a:schemeClr val="tx1"/>
                </a:solidFill>
                <a:cs typeface="Tahoma" pitchFamily="34" charset="0"/>
              </a:rPr>
              <a:t/>
            </a:r>
            <a:br>
              <a:rPr lang="en-US" dirty="0" smtClean="0">
                <a:solidFill>
                  <a:schemeClr val="tx1"/>
                </a:solidFill>
                <a:cs typeface="Tahoma" pitchFamily="34" charset="0"/>
              </a:rPr>
            </a:br>
            <a:r>
              <a:rPr lang="en-US" b="1" dirty="0" smtClean="0">
                <a:solidFill>
                  <a:schemeClr val="tx1"/>
                </a:solidFill>
                <a:cs typeface="Tahoma" pitchFamily="34" charset="0"/>
              </a:rPr>
              <a:t/>
            </a:r>
            <a:br>
              <a:rPr lang="en-US" b="1" dirty="0" smtClean="0">
                <a:solidFill>
                  <a:schemeClr val="tx1"/>
                </a:solidFill>
                <a:cs typeface="Tahoma" pitchFamily="34" charset="0"/>
              </a:rPr>
            </a:br>
            <a:r>
              <a:rPr lang="en-US" sz="3200" b="0" dirty="0" smtClean="0">
                <a:solidFill>
                  <a:schemeClr val="tx1"/>
                </a:solidFill>
                <a:cs typeface="Tahoma" pitchFamily="34" charset="0"/>
              </a:rPr>
              <a:t>Farid.yaker@unep.org</a:t>
            </a:r>
            <a:r>
              <a:rPr lang="en-US" b="1" dirty="0" smtClean="0">
                <a:solidFill>
                  <a:schemeClr val="tx1"/>
                </a:solidFill>
                <a:cs typeface="Tahoma" pitchFamily="34" charset="0"/>
              </a:rPr>
              <a:t/>
            </a:r>
            <a:br>
              <a:rPr lang="en-US" b="1" dirty="0" smtClean="0">
                <a:solidFill>
                  <a:schemeClr val="tx1"/>
                </a:solidFill>
                <a:cs typeface="Tahoma" pitchFamily="34" charset="0"/>
              </a:rPr>
            </a:br>
            <a:endParaRPr lang="en-GB" b="1" dirty="0" smtClean="0">
              <a:solidFill>
                <a:schemeClr val="tx1"/>
              </a:solidFill>
            </a:endParaRPr>
          </a:p>
        </p:txBody>
      </p:sp>
      <p:pic>
        <p:nvPicPr>
          <p:cNvPr id="7" name="Picture 6" descr="logos_final_spp_e.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4038600" y="228600"/>
            <a:ext cx="5334000" cy="11553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r>
              <a:rPr lang="en-US" sz="3600" smtClean="0">
                <a:ea typeface="ＭＳ Ｐゴシック" charset="-128"/>
              </a:rPr>
              <a:t>Trends in Asia: Japan</a:t>
            </a:r>
          </a:p>
        </p:txBody>
      </p:sp>
      <p:sp>
        <p:nvSpPr>
          <p:cNvPr id="28675" name="Marcador de contenido 2"/>
          <p:cNvSpPr>
            <a:spLocks noGrp="1"/>
          </p:cNvSpPr>
          <p:nvPr>
            <p:ph idx="1"/>
          </p:nvPr>
        </p:nvSpPr>
        <p:spPr/>
        <p:txBody>
          <a:bodyPr/>
          <a:lstStyle/>
          <a:p>
            <a:pPr>
              <a:spcAft>
                <a:spcPts val="1200"/>
              </a:spcAft>
              <a:buClr>
                <a:srgbClr val="D9BA1B"/>
              </a:buClr>
            </a:pPr>
            <a:r>
              <a:rPr lang="en-US" dirty="0" smtClean="0">
                <a:solidFill>
                  <a:srgbClr val="000000"/>
                </a:solidFill>
                <a:ea typeface="ＭＳ Ｐゴシック" charset="-128"/>
              </a:rPr>
              <a:t>Green Procurement Law, enacted in 2000 and applied since 2001</a:t>
            </a:r>
          </a:p>
          <a:p>
            <a:pPr>
              <a:spcAft>
                <a:spcPts val="1200"/>
              </a:spcAft>
              <a:buClr>
                <a:srgbClr val="D9BA1B"/>
              </a:buClr>
            </a:pPr>
            <a:r>
              <a:rPr lang="en-US" dirty="0" smtClean="0">
                <a:solidFill>
                  <a:srgbClr val="000000"/>
                </a:solidFill>
                <a:ea typeface="ＭＳ Ｐゴシック" charset="-128"/>
              </a:rPr>
              <a:t>All Ministries and State agencies must draft an annual green procurement policy, an implementation plan and report results</a:t>
            </a:r>
          </a:p>
          <a:p>
            <a:pPr>
              <a:spcAft>
                <a:spcPts val="1200"/>
              </a:spcAft>
              <a:buClr>
                <a:srgbClr val="D9BA1B"/>
              </a:buClr>
            </a:pPr>
            <a:r>
              <a:rPr lang="en-US" dirty="0" smtClean="0">
                <a:solidFill>
                  <a:srgbClr val="000000"/>
                </a:solidFill>
                <a:ea typeface="ＭＳ Ｐゴシック" charset="-128"/>
              </a:rPr>
              <a:t>All State institutions are </a:t>
            </a:r>
            <a:r>
              <a:rPr lang="en-US" u="sng" dirty="0" smtClean="0">
                <a:solidFill>
                  <a:srgbClr val="000000"/>
                </a:solidFill>
                <a:ea typeface="ＭＳ Ｐゴシック" charset="-128"/>
              </a:rPr>
              <a:t>obliged</a:t>
            </a:r>
            <a:r>
              <a:rPr lang="en-US" dirty="0" smtClean="0">
                <a:solidFill>
                  <a:srgbClr val="000000"/>
                </a:solidFill>
                <a:ea typeface="ＭＳ Ｐゴシック" charset="-128"/>
              </a:rPr>
              <a:t> to purchase from a list of designated items (for their recycled content, energy efficiency, etc.)</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3"/>
          <p:cNvSpPr>
            <a:spLocks noGrp="1"/>
          </p:cNvSpPr>
          <p:nvPr>
            <p:ph type="title"/>
          </p:nvPr>
        </p:nvSpPr>
        <p:spPr>
          <a:xfrm>
            <a:off x="0" y="238125"/>
            <a:ext cx="7986713" cy="628650"/>
          </a:xfrm>
        </p:spPr>
        <p:txBody>
          <a:bodyPr/>
          <a:lstStyle/>
          <a:p>
            <a:r>
              <a:rPr lang="en-US" sz="3600" dirty="0" smtClean="0">
                <a:ea typeface="ＭＳ Ｐゴシック" charset="-128"/>
              </a:rPr>
              <a:t>Other countries</a:t>
            </a:r>
          </a:p>
        </p:txBody>
      </p:sp>
      <p:sp>
        <p:nvSpPr>
          <p:cNvPr id="30723" name="Marcador de contenido 4"/>
          <p:cNvSpPr>
            <a:spLocks noGrp="1"/>
          </p:cNvSpPr>
          <p:nvPr>
            <p:ph idx="1"/>
          </p:nvPr>
        </p:nvSpPr>
        <p:spPr>
          <a:xfrm>
            <a:off x="387350" y="1169581"/>
            <a:ext cx="7599363" cy="4637088"/>
          </a:xfrm>
        </p:spPr>
        <p:txBody>
          <a:bodyPr/>
          <a:lstStyle/>
          <a:p>
            <a:pPr>
              <a:spcAft>
                <a:spcPts val="1200"/>
              </a:spcAft>
              <a:buClr>
                <a:srgbClr val="D9BA1B"/>
              </a:buClr>
            </a:pPr>
            <a:r>
              <a:rPr lang="en-US" dirty="0" smtClean="0">
                <a:solidFill>
                  <a:srgbClr val="000000"/>
                </a:solidFill>
                <a:ea typeface="ＭＳ Ｐゴシック" charset="-128"/>
              </a:rPr>
              <a:t>Brazil, Canada, USA, New Zealand,</a:t>
            </a:r>
          </a:p>
          <a:p>
            <a:pPr>
              <a:spcAft>
                <a:spcPts val="600"/>
              </a:spcAft>
              <a:buClr>
                <a:srgbClr val="D9BA1B"/>
              </a:buClr>
            </a:pPr>
            <a:r>
              <a:rPr lang="en-US" dirty="0" smtClean="0">
                <a:solidFill>
                  <a:srgbClr val="000000"/>
                </a:solidFill>
                <a:ea typeface="ＭＳ Ｐゴシック" charset="-128"/>
              </a:rPr>
              <a:t>Countries committed to SPP implementation or initiating SPP/GPP policies:</a:t>
            </a:r>
          </a:p>
          <a:p>
            <a:pPr lvl="2">
              <a:spcAft>
                <a:spcPts val="600"/>
              </a:spcAft>
              <a:buClr>
                <a:srgbClr val="D9BA1B"/>
              </a:buClr>
            </a:pPr>
            <a:r>
              <a:rPr lang="en-US" dirty="0" smtClean="0">
                <a:solidFill>
                  <a:srgbClr val="000000"/>
                </a:solidFill>
                <a:ea typeface="ＭＳ Ｐゴシック" charset="-128"/>
              </a:rPr>
              <a:t>Mauritius	Chile		Panama</a:t>
            </a:r>
          </a:p>
          <a:p>
            <a:pPr lvl="2">
              <a:spcAft>
                <a:spcPts val="600"/>
              </a:spcAft>
              <a:buClr>
                <a:srgbClr val="D9BA1B"/>
              </a:buClr>
            </a:pPr>
            <a:r>
              <a:rPr lang="en-US" dirty="0" smtClean="0">
                <a:solidFill>
                  <a:srgbClr val="000000"/>
                </a:solidFill>
                <a:ea typeface="ＭＳ Ｐゴシック" charset="-128"/>
              </a:rPr>
              <a:t>Colombia           Costa Rica	Vietnam</a:t>
            </a:r>
          </a:p>
          <a:p>
            <a:pPr lvl="2">
              <a:spcAft>
                <a:spcPts val="600"/>
              </a:spcAft>
              <a:buClr>
                <a:srgbClr val="D9BA1B"/>
              </a:buClr>
            </a:pPr>
            <a:r>
              <a:rPr lang="en-US" dirty="0" smtClean="0">
                <a:solidFill>
                  <a:srgbClr val="000000"/>
                </a:solidFill>
                <a:ea typeface="ＭＳ Ｐゴシック" charset="-128"/>
              </a:rPr>
              <a:t>Uruguay	Tunisia		Ukraine</a:t>
            </a:r>
          </a:p>
          <a:p>
            <a:pPr lvl="2">
              <a:spcAft>
                <a:spcPts val="600"/>
              </a:spcAft>
              <a:buClr>
                <a:srgbClr val="D9BA1B"/>
              </a:buClr>
            </a:pPr>
            <a:r>
              <a:rPr lang="fr-FR" dirty="0" smtClean="0">
                <a:solidFill>
                  <a:srgbClr val="000000"/>
                </a:solidFill>
                <a:ea typeface="ＭＳ Ｐゴシック" charset="-128"/>
              </a:rPr>
              <a:t> </a:t>
            </a:r>
            <a:r>
              <a:rPr lang="fr-FR" dirty="0" err="1" smtClean="0">
                <a:solidFill>
                  <a:srgbClr val="000000"/>
                </a:solidFill>
                <a:ea typeface="ＭＳ Ｐゴシック" charset="-128"/>
              </a:rPr>
              <a:t>Ecuador</a:t>
            </a:r>
            <a:r>
              <a:rPr lang="fr-FR" dirty="0" smtClean="0">
                <a:solidFill>
                  <a:srgbClr val="000000"/>
                </a:solidFill>
                <a:ea typeface="ＭＳ Ｐゴシック" charset="-128"/>
              </a:rPr>
              <a:t>	Argentina	Philippines</a:t>
            </a:r>
            <a:endParaRPr lang="en-US" dirty="0" smtClean="0">
              <a:solidFill>
                <a:srgbClr val="000000"/>
              </a:solidFill>
              <a:ea typeface="ＭＳ Ｐゴシック" charset="-128"/>
            </a:endParaRPr>
          </a:p>
          <a:p>
            <a:pPr lvl="2">
              <a:spcAft>
                <a:spcPts val="600"/>
              </a:spcAft>
              <a:buClr>
                <a:srgbClr val="D9BA1B"/>
              </a:buClr>
            </a:pPr>
            <a:r>
              <a:rPr lang="en-US" dirty="0" smtClean="0">
                <a:solidFill>
                  <a:srgbClr val="000000"/>
                </a:solidFill>
                <a:ea typeface="ＭＳ Ｐゴシック" charset="-128"/>
              </a:rPr>
              <a:t>Lebanon	Ghana		Peru</a:t>
            </a:r>
          </a:p>
          <a:p>
            <a:pPr lvl="2">
              <a:spcAft>
                <a:spcPts val="600"/>
              </a:spcAft>
              <a:buClr>
                <a:srgbClr val="D9BA1B"/>
              </a:buClr>
            </a:pPr>
            <a:r>
              <a:rPr lang="fr-FR" dirty="0" smtClean="0">
                <a:solidFill>
                  <a:srgbClr val="000000"/>
                </a:solidFill>
                <a:ea typeface="ＭＳ Ｐゴシック" charset="-128"/>
              </a:rPr>
              <a:t>Honduras	</a:t>
            </a:r>
            <a:endParaRPr lang="en-US" dirty="0" smtClean="0">
              <a:solidFill>
                <a:srgbClr val="000000"/>
              </a:solidFill>
              <a:ea typeface="ＭＳ Ｐゴシック" charset="-128"/>
            </a:endParaRPr>
          </a:p>
          <a:p>
            <a:pPr>
              <a:spcAft>
                <a:spcPts val="600"/>
              </a:spcAft>
              <a:buClr>
                <a:srgbClr val="D9BA1B"/>
              </a:buClr>
              <a:buNone/>
            </a:pPr>
            <a:endParaRPr lang="en-US" sz="2000" dirty="0" smtClean="0">
              <a:solidFill>
                <a:srgbClr val="000000"/>
              </a:solidFill>
              <a:ea typeface="ＭＳ Ｐゴシック" charset="-128"/>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lumMod val="20000"/>
              <a:lumOff val="80000"/>
            </a:schemeClr>
          </a:solidFill>
        </p:spPr>
        <p:txBody>
          <a:bodyPr/>
          <a:lstStyle/>
          <a:p>
            <a:pPr algn="ctr">
              <a:buNone/>
            </a:pPr>
            <a:endParaRPr lang="fr-FR" sz="4000" dirty="0" smtClean="0"/>
          </a:p>
          <a:p>
            <a:pPr algn="ctr">
              <a:buNone/>
            </a:pPr>
            <a:r>
              <a:rPr lang="fr-FR" sz="4800" dirty="0" smtClean="0">
                <a:solidFill>
                  <a:srgbClr val="FF0000"/>
                </a:solidFill>
              </a:rPr>
              <a:t>How is SPP </a:t>
            </a:r>
            <a:r>
              <a:rPr lang="fr-FR" sz="4800" dirty="0" err="1" smtClean="0">
                <a:solidFill>
                  <a:srgbClr val="FF0000"/>
                </a:solidFill>
              </a:rPr>
              <a:t>implemented</a:t>
            </a:r>
            <a:r>
              <a:rPr lang="fr-FR" sz="4800" dirty="0" smtClean="0">
                <a:solidFill>
                  <a:srgbClr val="FF0000"/>
                </a:solidFill>
              </a:rPr>
              <a:t>?</a:t>
            </a:r>
            <a:endParaRPr lang="en-US" sz="4800"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52400" y="304800"/>
            <a:ext cx="7143955" cy="1143000"/>
          </a:xfrm>
        </p:spPr>
        <p:txBody>
          <a:bodyPr/>
          <a:lstStyle/>
          <a:p>
            <a:r>
              <a:rPr lang="en-US" sz="3200" dirty="0" smtClean="0">
                <a:solidFill>
                  <a:srgbClr val="333399"/>
                </a:solidFill>
              </a:rPr>
              <a:t>UNEP undertook in 2012 a research on SPP and GPP </a:t>
            </a:r>
            <a:r>
              <a:rPr lang="en-US" sz="3200" dirty="0" smtClean="0">
                <a:solidFill>
                  <a:srgbClr val="333399"/>
                </a:solidFill>
              </a:rPr>
              <a:t>implementation by </a:t>
            </a:r>
            <a:r>
              <a:rPr lang="en-US" sz="3200" dirty="0" smtClean="0">
                <a:solidFill>
                  <a:srgbClr val="333399"/>
                </a:solidFill>
              </a:rPr>
              <a:t>national governments around the world</a:t>
            </a:r>
          </a:p>
        </p:txBody>
      </p:sp>
      <p:graphicFrame>
        <p:nvGraphicFramePr>
          <p:cNvPr id="5" name="Content Placeholder 4"/>
          <p:cNvGraphicFramePr>
            <a:graphicFrameLocks noGrp="1"/>
          </p:cNvGraphicFramePr>
          <p:nvPr>
            <p:ph idx="1"/>
          </p:nvPr>
        </p:nvGraphicFramePr>
        <p:xfrm>
          <a:off x="152400" y="2133600"/>
          <a:ext cx="6019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9FB4099-911E-488A-AD50-DDAE52A0D155}" type="slidenum">
              <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pPr>
                <a:defRPr/>
              </a:pPr>
              <a:t>13</a:t>
            </a:fld>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t>     </a:t>
            </a:r>
          </a:p>
          <a:p>
            <a:pPr>
              <a:defRPr/>
            </a:pP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endParaRPr>
          </a:p>
          <a:p>
            <a:pPr>
              <a:defRPr/>
            </a:pP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endParaRPr>
          </a:p>
        </p:txBody>
      </p:sp>
      <p:sp>
        <p:nvSpPr>
          <p:cNvPr id="17" name="Right Arrow 16"/>
          <p:cNvSpPr>
            <a:spLocks noChangeArrowheads="1"/>
          </p:cNvSpPr>
          <p:nvPr/>
        </p:nvSpPr>
        <p:spPr bwMode="auto">
          <a:xfrm>
            <a:off x="6400800" y="3429000"/>
            <a:ext cx="609600" cy="609600"/>
          </a:xfrm>
          <a:prstGeom prst="rightArrow">
            <a:avLst>
              <a:gd name="adj1" fmla="val 50000"/>
              <a:gd name="adj2" fmla="val 50000"/>
            </a:avLst>
          </a:prstGeom>
          <a:solidFill>
            <a:schemeClr val="accent2"/>
          </a:solidFill>
          <a:ln w="38100">
            <a:solidFill>
              <a:schemeClr val="bg1"/>
            </a:solidFill>
            <a:miter lim="800000"/>
            <a:headEnd/>
            <a:tailEnd/>
          </a:ln>
          <a:effectLst>
            <a:outerShdw dist="20000" dir="5400000" rotWithShape="0">
              <a:srgbClr val="808080">
                <a:alpha val="37999"/>
              </a:srgbClr>
            </a:outerShdw>
          </a:effectLst>
        </p:spPr>
        <p:txBody>
          <a:bodyPr/>
          <a:lstStyle/>
          <a:p>
            <a:pPr>
              <a:defRPr/>
            </a:pPr>
            <a:endParaRPr lang="en-US">
              <a:latin typeface="+mn-lt"/>
              <a:ea typeface="+mn-ea"/>
            </a:endParaRPr>
          </a:p>
        </p:txBody>
      </p:sp>
      <p:sp>
        <p:nvSpPr>
          <p:cNvPr id="3" name="TextBox 2"/>
          <p:cNvSpPr txBox="1">
            <a:spLocks noChangeArrowheads="1"/>
          </p:cNvSpPr>
          <p:nvPr/>
        </p:nvSpPr>
        <p:spPr bwMode="auto">
          <a:xfrm>
            <a:off x="4724400" y="5562600"/>
            <a:ext cx="1447800" cy="1016000"/>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spAutoFit/>
          </a:bodyPr>
          <a:lstStyle/>
          <a:p>
            <a:pPr>
              <a:defRPr/>
            </a:pPr>
            <a:r>
              <a:rPr lang="en-US" sz="1200" dirty="0">
                <a:solidFill>
                  <a:schemeClr val="accent2"/>
                </a:solidFill>
                <a:latin typeface="+mn-lt"/>
                <a:ea typeface="+mn-ea"/>
              </a:rPr>
              <a:t>Europe: 31%</a:t>
            </a:r>
          </a:p>
          <a:p>
            <a:pPr>
              <a:defRPr/>
            </a:pPr>
            <a:r>
              <a:rPr lang="en-US" sz="1200" dirty="0">
                <a:solidFill>
                  <a:schemeClr val="accent2"/>
                </a:solidFill>
                <a:latin typeface="+mn-lt"/>
                <a:ea typeface="+mn-ea"/>
              </a:rPr>
              <a:t>Africa: 21%</a:t>
            </a:r>
          </a:p>
          <a:p>
            <a:pPr>
              <a:defRPr/>
            </a:pPr>
            <a:r>
              <a:rPr lang="en-US" sz="1200" dirty="0">
                <a:solidFill>
                  <a:schemeClr val="accent2"/>
                </a:solidFill>
                <a:latin typeface="+mn-lt"/>
                <a:ea typeface="+mn-ea"/>
              </a:rPr>
              <a:t>Asia/Pacific: 17%</a:t>
            </a:r>
          </a:p>
          <a:p>
            <a:pPr>
              <a:defRPr/>
            </a:pPr>
            <a:r>
              <a:rPr lang="en-US" sz="1200" dirty="0" err="1">
                <a:solidFill>
                  <a:schemeClr val="accent2"/>
                </a:solidFill>
                <a:latin typeface="+mn-lt"/>
                <a:ea typeface="+mn-ea"/>
              </a:rPr>
              <a:t>Sth</a:t>
            </a:r>
            <a:r>
              <a:rPr lang="en-US" sz="1200" dirty="0">
                <a:solidFill>
                  <a:schemeClr val="accent2"/>
                </a:solidFill>
                <a:latin typeface="+mn-lt"/>
                <a:ea typeface="+mn-ea"/>
              </a:rPr>
              <a:t>. America: 16%</a:t>
            </a:r>
          </a:p>
          <a:p>
            <a:pPr>
              <a:defRPr/>
            </a:pPr>
            <a:r>
              <a:rPr lang="en-US" sz="1200" dirty="0">
                <a:solidFill>
                  <a:schemeClr val="accent2"/>
                </a:solidFill>
                <a:latin typeface="+mn-lt"/>
                <a:ea typeface="+mn-ea"/>
              </a:rPr>
              <a:t>Nth. America: 15%</a:t>
            </a:r>
          </a:p>
        </p:txBody>
      </p:sp>
      <p:cxnSp>
        <p:nvCxnSpPr>
          <p:cNvPr id="18" name="Straight Arrow Connector 17"/>
          <p:cNvCxnSpPr/>
          <p:nvPr/>
        </p:nvCxnSpPr>
        <p:spPr bwMode="auto">
          <a:xfrm>
            <a:off x="5486400" y="5029200"/>
            <a:ext cx="0" cy="45720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23" name="Picture 22"/>
          <p:cNvPicPr>
            <a:picLocks noChangeAspect="1"/>
          </p:cNvPicPr>
          <p:nvPr/>
        </p:nvPicPr>
        <p:blipFill>
          <a:blip r:embed="rId8" cstate="print"/>
          <a:stretch>
            <a:fillRect/>
          </a:stretch>
        </p:blipFill>
        <p:spPr>
          <a:xfrm>
            <a:off x="7296355" y="2615975"/>
            <a:ext cx="1619045" cy="2337025"/>
          </a:xfrm>
          <a:prstGeom prst="rect">
            <a:avLst/>
          </a:prstGeom>
          <a:scene3d>
            <a:camera prst="orthographicFront">
              <a:rot lat="0" lon="0" rev="20880000"/>
            </a:camera>
            <a:lightRig rig="threePt" dir="t"/>
          </a:scene3d>
        </p:spPr>
      </p:pic>
      <p:pic>
        <p:nvPicPr>
          <p:cNvPr id="21512" name="Picture 18"/>
          <p:cNvPicPr>
            <a:picLocks noChangeAspect="1"/>
          </p:cNvPicPr>
          <p:nvPr/>
        </p:nvPicPr>
        <p:blipFill>
          <a:blip r:embed="rId8" cstate="print"/>
          <a:srcRect/>
          <a:stretch>
            <a:fillRect/>
          </a:stretch>
        </p:blipFill>
        <p:spPr bwMode="auto">
          <a:xfrm>
            <a:off x="7010400" y="2514600"/>
            <a:ext cx="1619250" cy="2336800"/>
          </a:xfrm>
          <a:prstGeom prst="rect">
            <a:avLst/>
          </a:prstGeom>
          <a:noFill/>
          <a:ln w="9525">
            <a:noFill/>
            <a:miter lim="800000"/>
            <a:headEnd/>
            <a:tailEnd/>
          </a:ln>
        </p:spPr>
      </p:pic>
      <p:sp>
        <p:nvSpPr>
          <p:cNvPr id="25" name="TextBox 24"/>
          <p:cNvSpPr txBox="1">
            <a:spLocks noChangeArrowheads="1"/>
          </p:cNvSpPr>
          <p:nvPr/>
        </p:nvSpPr>
        <p:spPr bwMode="auto">
          <a:xfrm>
            <a:off x="3200400" y="5384800"/>
            <a:ext cx="1447800" cy="1200150"/>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spAutoFit/>
          </a:bodyPr>
          <a:lstStyle/>
          <a:p>
            <a:pPr>
              <a:defRPr/>
            </a:pPr>
            <a:r>
              <a:rPr lang="en-US" sz="1200" dirty="0">
                <a:solidFill>
                  <a:schemeClr val="accent2"/>
                </a:solidFill>
                <a:latin typeface="+mn-lt"/>
                <a:ea typeface="+mn-ea"/>
              </a:rPr>
              <a:t>Chile </a:t>
            </a:r>
          </a:p>
          <a:p>
            <a:pPr>
              <a:defRPr/>
            </a:pPr>
            <a:r>
              <a:rPr lang="en-US" sz="1200" dirty="0">
                <a:solidFill>
                  <a:schemeClr val="accent2"/>
                </a:solidFill>
                <a:latin typeface="+mn-lt"/>
                <a:ea typeface="+mn-ea"/>
              </a:rPr>
              <a:t>EU</a:t>
            </a:r>
          </a:p>
          <a:p>
            <a:pPr>
              <a:defRPr/>
            </a:pPr>
            <a:r>
              <a:rPr lang="en-US" sz="1200" dirty="0">
                <a:solidFill>
                  <a:schemeClr val="accent2"/>
                </a:solidFill>
                <a:latin typeface="+mn-lt"/>
                <a:ea typeface="+mn-ea"/>
              </a:rPr>
              <a:t>India</a:t>
            </a:r>
          </a:p>
          <a:p>
            <a:pPr>
              <a:defRPr/>
            </a:pPr>
            <a:r>
              <a:rPr lang="en-US" sz="1200" dirty="0">
                <a:solidFill>
                  <a:schemeClr val="accent2"/>
                </a:solidFill>
                <a:latin typeface="+mn-lt"/>
                <a:ea typeface="+mn-ea"/>
              </a:rPr>
              <a:t>Japan</a:t>
            </a:r>
          </a:p>
          <a:p>
            <a:pPr>
              <a:defRPr/>
            </a:pPr>
            <a:r>
              <a:rPr lang="en-US" sz="1200" dirty="0">
                <a:solidFill>
                  <a:schemeClr val="accent2"/>
                </a:solidFill>
                <a:latin typeface="+mn-lt"/>
                <a:ea typeface="+mn-ea"/>
              </a:rPr>
              <a:t>Slovenia</a:t>
            </a:r>
          </a:p>
          <a:p>
            <a:pPr>
              <a:defRPr/>
            </a:pPr>
            <a:r>
              <a:rPr lang="en-US" sz="1200" dirty="0">
                <a:solidFill>
                  <a:schemeClr val="accent2"/>
                </a:solidFill>
                <a:latin typeface="+mn-lt"/>
                <a:ea typeface="+mn-ea"/>
              </a:rPr>
              <a:t>USA</a:t>
            </a:r>
          </a:p>
        </p:txBody>
      </p:sp>
      <p:cxnSp>
        <p:nvCxnSpPr>
          <p:cNvPr id="26" name="Straight Arrow Connector 25"/>
          <p:cNvCxnSpPr/>
          <p:nvPr/>
        </p:nvCxnSpPr>
        <p:spPr bwMode="auto">
          <a:xfrm>
            <a:off x="3962400" y="5003800"/>
            <a:ext cx="0" cy="38100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3748051-BF1E-4560-8DCE-2B78D55A4497}" type="slidenum">
              <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pPr>
                <a:defRPr/>
              </a:pPr>
              <a:t>14</a:t>
            </a:fld>
            <a:r>
              <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t>     </a:t>
            </a:r>
          </a:p>
          <a:p>
            <a:pPr>
              <a:defRPr/>
            </a:pPr>
            <a:endPar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endParaRPr>
          </a:p>
          <a:p>
            <a:pPr>
              <a:defRPr/>
            </a:pPr>
            <a:endPar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endParaRPr>
          </a:p>
        </p:txBody>
      </p:sp>
      <p:sp>
        <p:nvSpPr>
          <p:cNvPr id="29698" name="Title 1"/>
          <p:cNvSpPr>
            <a:spLocks noGrp="1"/>
          </p:cNvSpPr>
          <p:nvPr>
            <p:ph type="title"/>
          </p:nvPr>
        </p:nvSpPr>
        <p:spPr>
          <a:xfrm>
            <a:off x="304800" y="152400"/>
            <a:ext cx="7772400" cy="1143000"/>
          </a:xfrm>
        </p:spPr>
        <p:txBody>
          <a:bodyPr/>
          <a:lstStyle/>
          <a:p>
            <a:r>
              <a:rPr lang="en-US" smtClean="0">
                <a:solidFill>
                  <a:srgbClr val="333399"/>
                </a:solidFill>
              </a:rPr>
              <a:t>Strong foundations are being built</a:t>
            </a:r>
          </a:p>
        </p:txBody>
      </p:sp>
      <p:pic>
        <p:nvPicPr>
          <p:cNvPr id="29699" name="Picture 4" descr="Activities completed or in process.jpg"/>
          <p:cNvPicPr>
            <a:picLocks noChangeAspect="1"/>
          </p:cNvPicPr>
          <p:nvPr/>
        </p:nvPicPr>
        <p:blipFill>
          <a:blip r:embed="rId3" cstate="print"/>
          <a:srcRect/>
          <a:stretch>
            <a:fillRect/>
          </a:stretch>
        </p:blipFill>
        <p:spPr bwMode="auto">
          <a:xfrm>
            <a:off x="1295400" y="1143000"/>
            <a:ext cx="5791200" cy="536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304800"/>
            <a:ext cx="7740502" cy="1143000"/>
          </a:xfrm>
        </p:spPr>
        <p:txBody>
          <a:bodyPr/>
          <a:lstStyle/>
          <a:p>
            <a:r>
              <a:rPr lang="en-US" dirty="0" smtClean="0">
                <a:solidFill>
                  <a:srgbClr val="333399"/>
                </a:solidFill>
              </a:rPr>
              <a:t>Emphasis is placed on defining needs, technical specifications and contract clauses</a:t>
            </a:r>
          </a:p>
        </p:txBody>
      </p:sp>
      <p:pic>
        <p:nvPicPr>
          <p:cNvPr id="31746" name="Content Placeholder 6" descr="Screen Shot 2013-01-21 at 11.06.03 AM.png"/>
          <p:cNvPicPr>
            <a:picLocks noGrp="1" noChangeAspect="1"/>
          </p:cNvPicPr>
          <p:nvPr>
            <p:ph idx="1"/>
          </p:nvPr>
        </p:nvPicPr>
        <p:blipFill>
          <a:blip r:embed="rId3" cstate="print"/>
          <a:srcRect l="-18416" r="-18416"/>
          <a:stretch>
            <a:fillRect/>
          </a:stretch>
        </p:blipFill>
        <p:spPr>
          <a:xfrm>
            <a:off x="637952" y="1860558"/>
            <a:ext cx="8048848" cy="4495800"/>
          </a:xfrm>
        </p:spPr>
      </p:pic>
      <p:sp>
        <p:nvSpPr>
          <p:cNvPr id="4" name="Slide Number Placeholder 3"/>
          <p:cNvSpPr>
            <a:spLocks noGrp="1"/>
          </p:cNvSpPr>
          <p:nvPr>
            <p:ph type="sldNum" sz="quarter" idx="12"/>
          </p:nvPr>
        </p:nvSpPr>
        <p:spPr/>
        <p:txBody>
          <a:bodyPr/>
          <a:lstStyle/>
          <a:p>
            <a:pPr>
              <a:defRPr/>
            </a:pPr>
            <a:fld id="{EDFDFA7A-4099-4B47-9A18-0166EAD0EC2C}" type="slidenum">
              <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pPr>
                <a:defRPr/>
              </a:pPr>
              <a:t>15</a:t>
            </a:fld>
            <a:r>
              <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t>     </a:t>
            </a:r>
          </a:p>
          <a:p>
            <a:pPr>
              <a:defRPr/>
            </a:pPr>
            <a:endPar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endParaRPr>
          </a:p>
          <a:p>
            <a:pPr>
              <a:defRPr/>
            </a:pPr>
            <a:endPar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lumMod val="20000"/>
              <a:lumOff val="80000"/>
            </a:schemeClr>
          </a:solidFill>
        </p:spPr>
        <p:txBody>
          <a:bodyPr/>
          <a:lstStyle/>
          <a:p>
            <a:pPr algn="ctr">
              <a:buNone/>
            </a:pPr>
            <a:endParaRPr lang="fr-FR" sz="4000" dirty="0" smtClean="0"/>
          </a:p>
          <a:p>
            <a:pPr algn="ctr">
              <a:buNone/>
            </a:pPr>
            <a:r>
              <a:rPr lang="fr-FR" sz="4800" dirty="0" err="1" smtClean="0">
                <a:solidFill>
                  <a:srgbClr val="FF0000"/>
                </a:solidFill>
              </a:rPr>
              <a:t>Lessons</a:t>
            </a:r>
            <a:r>
              <a:rPr lang="fr-FR" sz="4800" dirty="0" smtClean="0">
                <a:solidFill>
                  <a:srgbClr val="FF0000"/>
                </a:solidFill>
              </a:rPr>
              <a:t> of SPP </a:t>
            </a:r>
            <a:r>
              <a:rPr lang="fr-FR" sz="4800" dirty="0" err="1" smtClean="0">
                <a:solidFill>
                  <a:srgbClr val="FF0000"/>
                </a:solidFill>
              </a:rPr>
              <a:t>implementation</a:t>
            </a:r>
            <a:endParaRPr lang="en-US" sz="4800"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3"/>
          <p:cNvSpPr>
            <a:spLocks noGrp="1"/>
          </p:cNvSpPr>
          <p:nvPr>
            <p:ph type="title"/>
          </p:nvPr>
        </p:nvSpPr>
        <p:spPr>
          <a:xfrm>
            <a:off x="471470" y="0"/>
            <a:ext cx="6767530" cy="1143000"/>
          </a:xfrm>
        </p:spPr>
        <p:txBody>
          <a:bodyPr/>
          <a:lstStyle/>
          <a:p>
            <a:r>
              <a:rPr lang="en-US" sz="3400" dirty="0" smtClean="0">
                <a:ea typeface="ＭＳ Ｐゴシック" charset="-128"/>
              </a:rPr>
              <a:t>SPP cannot act alone</a:t>
            </a:r>
          </a:p>
        </p:txBody>
      </p:sp>
      <p:sp>
        <p:nvSpPr>
          <p:cNvPr id="15363" name="Marcador de contenido 4"/>
          <p:cNvSpPr>
            <a:spLocks noGrp="1"/>
          </p:cNvSpPr>
          <p:nvPr>
            <p:ph idx="1"/>
          </p:nvPr>
        </p:nvSpPr>
        <p:spPr>
          <a:xfrm>
            <a:off x="471470" y="1097280"/>
            <a:ext cx="8229600" cy="4525963"/>
          </a:xfrm>
        </p:spPr>
        <p:txBody>
          <a:bodyPr/>
          <a:lstStyle/>
          <a:p>
            <a:pPr>
              <a:buClr>
                <a:srgbClr val="D9BA1B"/>
              </a:buClr>
            </a:pPr>
            <a:r>
              <a:rPr lang="en-US" dirty="0" smtClean="0">
                <a:solidFill>
                  <a:srgbClr val="000000"/>
                </a:solidFill>
                <a:ea typeface="ＭＳ Ｐゴシック" charset="-128"/>
              </a:rPr>
              <a:t>It is only an instrument – we need a tool kit</a:t>
            </a:r>
          </a:p>
          <a:p>
            <a:pPr>
              <a:buClr>
                <a:srgbClr val="D9BA1B"/>
              </a:buClr>
            </a:pPr>
            <a:r>
              <a:rPr lang="fr-FR" dirty="0" smtClean="0">
                <a:solidFill>
                  <a:srgbClr val="000000"/>
                </a:solidFill>
                <a:ea typeface="ＭＳ Ｐゴシック" charset="-128"/>
              </a:rPr>
              <a:t>SPP </a:t>
            </a:r>
            <a:r>
              <a:rPr lang="fr-FR" dirty="0" err="1" smtClean="0">
                <a:solidFill>
                  <a:srgbClr val="000000"/>
                </a:solidFill>
                <a:ea typeface="ＭＳ Ｐゴシック" charset="-128"/>
              </a:rPr>
              <a:t>can</a:t>
            </a:r>
            <a:r>
              <a:rPr lang="fr-FR" dirty="0" smtClean="0">
                <a:solidFill>
                  <a:srgbClr val="000000"/>
                </a:solidFill>
                <a:ea typeface="ＭＳ Ｐゴシック" charset="-128"/>
              </a:rPr>
              <a:t> </a:t>
            </a:r>
            <a:r>
              <a:rPr lang="fr-FR" dirty="0" err="1" smtClean="0">
                <a:solidFill>
                  <a:srgbClr val="000000"/>
                </a:solidFill>
                <a:ea typeface="ＭＳ Ｐゴシック" charset="-128"/>
              </a:rPr>
              <a:t>be</a:t>
            </a:r>
            <a:r>
              <a:rPr lang="fr-FR" dirty="0" smtClean="0">
                <a:solidFill>
                  <a:srgbClr val="000000"/>
                </a:solidFill>
                <a:ea typeface="ＭＳ Ｐゴシック" charset="-128"/>
              </a:rPr>
              <a:t> </a:t>
            </a:r>
            <a:r>
              <a:rPr lang="fr-FR" dirty="0" err="1" smtClean="0">
                <a:solidFill>
                  <a:srgbClr val="000000"/>
                </a:solidFill>
                <a:ea typeface="ＭＳ Ｐゴシック" charset="-128"/>
              </a:rPr>
              <a:t>much</a:t>
            </a:r>
            <a:r>
              <a:rPr lang="fr-FR" dirty="0" smtClean="0">
                <a:solidFill>
                  <a:srgbClr val="000000"/>
                </a:solidFill>
                <a:ea typeface="ＭＳ Ｐゴシック" charset="-128"/>
              </a:rPr>
              <a:t> more effective if </a:t>
            </a:r>
            <a:r>
              <a:rPr lang="fr-FR" dirty="0" err="1" smtClean="0">
                <a:solidFill>
                  <a:srgbClr val="000000"/>
                </a:solidFill>
                <a:ea typeface="ＭＳ Ｐゴシック" charset="-128"/>
              </a:rPr>
              <a:t>used</a:t>
            </a:r>
            <a:r>
              <a:rPr lang="fr-FR" dirty="0" smtClean="0">
                <a:solidFill>
                  <a:srgbClr val="000000"/>
                </a:solidFill>
                <a:ea typeface="ＭＳ Ｐゴシック" charset="-128"/>
              </a:rPr>
              <a:t> </a:t>
            </a:r>
            <a:r>
              <a:rPr lang="fr-FR" dirty="0" err="1" smtClean="0">
                <a:solidFill>
                  <a:srgbClr val="000000"/>
                </a:solidFill>
                <a:ea typeface="ＭＳ Ｐゴシック" charset="-128"/>
              </a:rPr>
              <a:t>simultaneously</a:t>
            </a:r>
            <a:r>
              <a:rPr lang="fr-FR" dirty="0" smtClean="0">
                <a:solidFill>
                  <a:srgbClr val="000000"/>
                </a:solidFill>
                <a:ea typeface="ＭＳ Ｐゴシック" charset="-128"/>
              </a:rPr>
              <a:t> </a:t>
            </a:r>
            <a:r>
              <a:rPr lang="fr-FR" dirty="0" err="1" smtClean="0">
                <a:solidFill>
                  <a:srgbClr val="000000"/>
                </a:solidFill>
                <a:ea typeface="ＭＳ Ｐゴシック" charset="-128"/>
              </a:rPr>
              <a:t>with</a:t>
            </a:r>
            <a:r>
              <a:rPr lang="fr-FR" dirty="0" smtClean="0">
                <a:solidFill>
                  <a:srgbClr val="000000"/>
                </a:solidFill>
                <a:ea typeface="ＭＳ Ｐゴシック" charset="-128"/>
              </a:rPr>
              <a:t> </a:t>
            </a:r>
            <a:r>
              <a:rPr lang="fr-FR" dirty="0" err="1" smtClean="0">
                <a:solidFill>
                  <a:srgbClr val="000000"/>
                </a:solidFill>
                <a:ea typeface="ＭＳ Ｐゴシック" charset="-128"/>
              </a:rPr>
              <a:t>other</a:t>
            </a:r>
            <a:r>
              <a:rPr lang="fr-FR" dirty="0" smtClean="0">
                <a:solidFill>
                  <a:srgbClr val="000000"/>
                </a:solidFill>
                <a:ea typeface="ＭＳ Ｐゴシック" charset="-128"/>
              </a:rPr>
              <a:t> </a:t>
            </a:r>
            <a:r>
              <a:rPr lang="fr-FR" dirty="0" err="1" smtClean="0">
                <a:solidFill>
                  <a:srgbClr val="000000"/>
                </a:solidFill>
                <a:ea typeface="ＭＳ Ｐゴシック" charset="-128"/>
              </a:rPr>
              <a:t>tools</a:t>
            </a:r>
            <a:r>
              <a:rPr lang="fr-FR" dirty="0" smtClean="0">
                <a:solidFill>
                  <a:srgbClr val="000000"/>
                </a:solidFill>
                <a:ea typeface="ＭＳ Ｐゴシック" charset="-128"/>
              </a:rPr>
              <a:t> and instruments</a:t>
            </a:r>
            <a:endParaRPr lang="en-US" dirty="0" smtClean="0">
              <a:solidFill>
                <a:srgbClr val="000000"/>
              </a:solidFill>
              <a:ea typeface="ＭＳ Ｐゴシック" charset="-128"/>
            </a:endParaRPr>
          </a:p>
          <a:p>
            <a:pPr>
              <a:buClr>
                <a:srgbClr val="D9BA1B"/>
              </a:buClr>
            </a:pPr>
            <a:r>
              <a:rPr lang="en-US" dirty="0" smtClean="0">
                <a:solidFill>
                  <a:srgbClr val="000000"/>
                </a:solidFill>
                <a:ea typeface="ＭＳ Ｐゴシック" charset="-128"/>
              </a:rPr>
              <a:t>It needs a political support framework</a:t>
            </a:r>
          </a:p>
          <a:p>
            <a:pPr>
              <a:buClr>
                <a:srgbClr val="D9BA1B"/>
              </a:buClr>
            </a:pPr>
            <a:r>
              <a:rPr lang="en-US" dirty="0" smtClean="0">
                <a:solidFill>
                  <a:srgbClr val="000000"/>
                </a:solidFill>
                <a:ea typeface="ＭＳ Ｐゴシック" charset="-128"/>
              </a:rPr>
              <a:t>Complementary regulations and instruments</a:t>
            </a:r>
          </a:p>
          <a:p>
            <a:pPr>
              <a:buClr>
                <a:srgbClr val="D9BA1B"/>
              </a:buClr>
            </a:pPr>
            <a:endParaRPr lang="en-US" dirty="0" smtClean="0">
              <a:solidFill>
                <a:srgbClr val="000000"/>
              </a:solidFill>
              <a:ea typeface="ＭＳ Ｐゴシック" charset="-128"/>
            </a:endParaRPr>
          </a:p>
        </p:txBody>
      </p:sp>
      <p:pic>
        <p:nvPicPr>
          <p:cNvPr id="4" name="Imagen 6" descr="Network (40555450).JPG"/>
          <p:cNvPicPr>
            <a:picLocks noChangeAspect="1"/>
          </p:cNvPicPr>
          <p:nvPr/>
        </p:nvPicPr>
        <p:blipFill>
          <a:blip r:embed="rId3" cstate="print"/>
          <a:srcRect/>
          <a:stretch>
            <a:fillRect/>
          </a:stretch>
        </p:blipFill>
        <p:spPr bwMode="auto">
          <a:xfrm>
            <a:off x="3737293" y="4648220"/>
            <a:ext cx="1562735" cy="220978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0" y="228600"/>
            <a:ext cx="7818120" cy="1143000"/>
          </a:xfrm>
        </p:spPr>
        <p:txBody>
          <a:bodyPr/>
          <a:lstStyle/>
          <a:p>
            <a:r>
              <a:rPr lang="en-US" sz="3600" dirty="0" smtClean="0">
                <a:ea typeface="ＭＳ Ｐゴシック" charset="-128"/>
              </a:rPr>
              <a:t>Favorable procurement framework</a:t>
            </a:r>
          </a:p>
        </p:txBody>
      </p:sp>
      <p:sp>
        <p:nvSpPr>
          <p:cNvPr id="18435" name="Marcador de contenido 4"/>
          <p:cNvSpPr>
            <a:spLocks noGrp="1"/>
          </p:cNvSpPr>
          <p:nvPr>
            <p:ph idx="1"/>
          </p:nvPr>
        </p:nvSpPr>
        <p:spPr/>
        <p:txBody>
          <a:bodyPr/>
          <a:lstStyle/>
          <a:p>
            <a:pPr>
              <a:buClr>
                <a:srgbClr val="D9BA1B"/>
              </a:buClr>
            </a:pPr>
            <a:r>
              <a:rPr lang="en-US" dirty="0" smtClean="0">
                <a:solidFill>
                  <a:srgbClr val="000000"/>
                </a:solidFill>
                <a:ea typeface="ＭＳ Ｐゴシック" charset="-128"/>
              </a:rPr>
              <a:t>Transparent system and skilled personnel</a:t>
            </a:r>
          </a:p>
          <a:p>
            <a:pPr>
              <a:buClr>
                <a:srgbClr val="D9BA1B"/>
              </a:buClr>
            </a:pPr>
            <a:r>
              <a:rPr lang="en-US" dirty="0" smtClean="0">
                <a:solidFill>
                  <a:srgbClr val="000000"/>
                </a:solidFill>
                <a:ea typeface="ＭＳ Ｐゴシック" charset="-128"/>
              </a:rPr>
              <a:t>It must be possible to assess not only by the cheapest offer</a:t>
            </a:r>
          </a:p>
          <a:p>
            <a:pPr>
              <a:buClr>
                <a:srgbClr val="D9BA1B"/>
              </a:buClr>
            </a:pPr>
            <a:r>
              <a:rPr lang="en-US" dirty="0" smtClean="0">
                <a:solidFill>
                  <a:srgbClr val="000000"/>
                </a:solidFill>
                <a:ea typeface="ＭＳ Ｐゴシック" charset="-128"/>
              </a:rPr>
              <a:t>Includes direct reference to SPP in procurement law</a:t>
            </a:r>
          </a:p>
          <a:p>
            <a:pPr>
              <a:buClr>
                <a:srgbClr val="D9BA1B"/>
              </a:buClr>
            </a:pPr>
            <a:r>
              <a:rPr lang="en-US" dirty="0" smtClean="0">
                <a:solidFill>
                  <a:srgbClr val="000000"/>
                </a:solidFill>
                <a:ea typeface="ＭＳ Ｐゴシック" charset="-128"/>
              </a:rPr>
              <a:t>Makes it possible to exclude companies as a result of failure to comply with social and/or environmental laws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3"/>
          <p:cNvSpPr>
            <a:spLocks noGrp="1"/>
          </p:cNvSpPr>
          <p:nvPr>
            <p:ph type="title"/>
          </p:nvPr>
        </p:nvSpPr>
        <p:spPr>
          <a:xfrm>
            <a:off x="77788" y="255181"/>
            <a:ext cx="8331200" cy="628650"/>
          </a:xfrm>
        </p:spPr>
        <p:txBody>
          <a:bodyPr/>
          <a:lstStyle/>
          <a:p>
            <a:r>
              <a:rPr lang="en-US" sz="2900" dirty="0" smtClean="0">
                <a:ea typeface="ＭＳ Ｐゴシック" charset="-128"/>
              </a:rPr>
              <a:t>European Union: </a:t>
            </a:r>
            <a:r>
              <a:rPr lang="en-US" sz="2900" dirty="0" err="1" smtClean="0">
                <a:ea typeface="ＭＳ Ｐゴシック" charset="-128"/>
              </a:rPr>
              <a:t>Sectoral</a:t>
            </a:r>
            <a:r>
              <a:rPr lang="en-US" sz="2900" dirty="0" smtClean="0">
                <a:ea typeface="ＭＳ Ｐゴシック" charset="-128"/>
              </a:rPr>
              <a:t> Regulations</a:t>
            </a:r>
          </a:p>
        </p:txBody>
      </p:sp>
      <p:sp>
        <p:nvSpPr>
          <p:cNvPr id="33795" name="Marcador de contenido 4"/>
          <p:cNvSpPr>
            <a:spLocks noGrp="1"/>
          </p:cNvSpPr>
          <p:nvPr>
            <p:ph idx="1"/>
          </p:nvPr>
        </p:nvSpPr>
        <p:spPr>
          <a:xfrm>
            <a:off x="396321" y="1148316"/>
            <a:ext cx="7599363" cy="2509838"/>
          </a:xfrm>
        </p:spPr>
        <p:txBody>
          <a:bodyPr/>
          <a:lstStyle/>
          <a:p>
            <a:pPr>
              <a:spcAft>
                <a:spcPts val="1813"/>
              </a:spcAft>
              <a:buClr>
                <a:srgbClr val="D9BA1B"/>
              </a:buClr>
            </a:pPr>
            <a:r>
              <a:rPr lang="en-US" b="1" dirty="0" smtClean="0">
                <a:solidFill>
                  <a:srgbClr val="000000"/>
                </a:solidFill>
                <a:ea typeface="ＭＳ Ｐゴシック" charset="-128"/>
              </a:rPr>
              <a:t>Directive</a:t>
            </a:r>
            <a:r>
              <a:rPr lang="en-US" dirty="0" smtClean="0">
                <a:solidFill>
                  <a:srgbClr val="000000"/>
                </a:solidFill>
                <a:ea typeface="ＭＳ Ｐゴシック" charset="-128"/>
              </a:rPr>
              <a:t> 2006/32/EC of the European Parliament and of the Council of April 5, </a:t>
            </a:r>
            <a:r>
              <a:rPr lang="en-US" b="1" dirty="0" smtClean="0">
                <a:solidFill>
                  <a:srgbClr val="000000"/>
                </a:solidFill>
                <a:ea typeface="ＭＳ Ｐゴシック" charset="-128"/>
              </a:rPr>
              <a:t>2006 on energy efficiency</a:t>
            </a:r>
          </a:p>
        </p:txBody>
      </p:sp>
      <p:sp>
        <p:nvSpPr>
          <p:cNvPr id="6" name="Rectángulo redondeado 5"/>
          <p:cNvSpPr/>
          <p:nvPr/>
        </p:nvSpPr>
        <p:spPr>
          <a:xfrm>
            <a:off x="786809" y="2998381"/>
            <a:ext cx="6634717" cy="2870237"/>
          </a:xfrm>
          <a:prstGeom prst="roundRect">
            <a:avLst/>
          </a:prstGeom>
          <a:solidFill>
            <a:schemeClr val="accent2"/>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eaLnBrk="0" hangingPunct="0">
              <a:buSzPct val="100000"/>
            </a:pPr>
            <a:r>
              <a:rPr lang="en-US" sz="2400" dirty="0">
                <a:solidFill>
                  <a:srgbClr val="000000"/>
                </a:solidFill>
                <a:ea typeface="ＭＳ Ｐゴシック" charset="-128"/>
              </a:rPr>
              <a:t>Public Administrations </a:t>
            </a:r>
            <a:r>
              <a:rPr lang="en-US" sz="2400" b="1" dirty="0">
                <a:solidFill>
                  <a:srgbClr val="000000"/>
                </a:solidFill>
                <a:ea typeface="ＭＳ Ｐゴシック" charset="-128"/>
              </a:rPr>
              <a:t>must apply </a:t>
            </a:r>
            <a:r>
              <a:rPr lang="en-US" sz="2400" dirty="0">
                <a:solidFill>
                  <a:srgbClr val="000000"/>
                </a:solidFill>
                <a:ea typeface="ＭＳ Ｐゴシック" charset="-128"/>
              </a:rPr>
              <a:t>criteria of </a:t>
            </a:r>
            <a:r>
              <a:rPr lang="en-US" sz="2400" b="1" dirty="0">
                <a:solidFill>
                  <a:srgbClr val="000000"/>
                </a:solidFill>
                <a:ea typeface="ＭＳ Ｐゴシック" charset="-128"/>
              </a:rPr>
              <a:t>energy efficiency in public procurement (vehicles, IT equipment, building, power services</a:t>
            </a:r>
            <a:r>
              <a:rPr lang="en-US" sz="2400" dirty="0">
                <a:solidFill>
                  <a:srgbClr val="000000"/>
                </a:solidFill>
                <a:ea typeface="ＭＳ Ｐゴシック" charset="-128"/>
              </a:rPr>
              <a:t>)</a:t>
            </a:r>
          </a:p>
          <a:p>
            <a:pPr eaLnBrk="0" hangingPunct="0">
              <a:buSzPct val="100000"/>
            </a:pPr>
            <a:endParaRPr lang="en-US" sz="2400" dirty="0">
              <a:solidFill>
                <a:srgbClr val="000000"/>
              </a:solidFill>
              <a:ea typeface="ＭＳ Ｐゴシック" charset="-128"/>
            </a:endParaRPr>
          </a:p>
          <a:p>
            <a:pPr eaLnBrk="0" hangingPunct="0">
              <a:buSzPct val="100000"/>
            </a:pPr>
            <a:r>
              <a:rPr lang="en-US" sz="2400" dirty="0">
                <a:solidFill>
                  <a:srgbClr val="000000"/>
                </a:solidFill>
                <a:ea typeface="ＭＳ Ｐゴシック" charset="-128"/>
              </a:rPr>
              <a:t>T</a:t>
            </a:r>
            <a:r>
              <a:rPr lang="en-US" sz="2400" dirty="0" smtClean="0">
                <a:solidFill>
                  <a:srgbClr val="000000"/>
                </a:solidFill>
                <a:ea typeface="ＭＳ Ｐゴシック" charset="-128"/>
              </a:rPr>
              <a:t>o </a:t>
            </a:r>
            <a:r>
              <a:rPr lang="en-US" sz="2400" dirty="0">
                <a:solidFill>
                  <a:srgbClr val="000000"/>
                </a:solidFill>
                <a:ea typeface="ＭＳ Ｐゴシック" charset="-128"/>
              </a:rPr>
              <a:t>achieve a </a:t>
            </a:r>
            <a:r>
              <a:rPr lang="en-US" sz="2400" b="1" dirty="0">
                <a:solidFill>
                  <a:srgbClr val="000000"/>
                </a:solidFill>
                <a:ea typeface="ＭＳ Ｐゴシック" charset="-128"/>
              </a:rPr>
              <a:t>reduction in consumption of 9% by </a:t>
            </a:r>
            <a:r>
              <a:rPr lang="en-US" sz="2400" b="1" dirty="0" smtClean="0">
                <a:solidFill>
                  <a:srgbClr val="000000"/>
                </a:solidFill>
                <a:ea typeface="ＭＳ Ｐゴシック" charset="-128"/>
              </a:rPr>
              <a:t>2015.</a:t>
            </a:r>
            <a:endParaRPr lang="en-US" sz="2400" b="1" dirty="0">
              <a:solidFill>
                <a:srgbClr val="000000"/>
              </a:solidFill>
              <a:ea typeface="ＭＳ Ｐゴシック" charset="-128"/>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6"/>
          <p:cNvSpPr>
            <a:spLocks noGrp="1"/>
          </p:cNvSpPr>
          <p:nvPr>
            <p:ph type="title"/>
          </p:nvPr>
        </p:nvSpPr>
        <p:spPr>
          <a:xfrm>
            <a:off x="471470" y="228600"/>
            <a:ext cx="7269032" cy="1143000"/>
          </a:xfrm>
        </p:spPr>
        <p:txBody>
          <a:bodyPr/>
          <a:lstStyle/>
          <a:p>
            <a:r>
              <a:rPr lang="en-US" sz="3600" dirty="0" smtClean="0">
                <a:ea typeface="ＭＳ Ｐゴシック" charset="-128"/>
              </a:rPr>
              <a:t>Ways of commitment</a:t>
            </a:r>
          </a:p>
        </p:txBody>
      </p:sp>
      <p:sp>
        <p:nvSpPr>
          <p:cNvPr id="8" name="Marcador de contenido 7"/>
          <p:cNvSpPr>
            <a:spLocks noGrp="1"/>
          </p:cNvSpPr>
          <p:nvPr>
            <p:ph idx="1"/>
          </p:nvPr>
        </p:nvSpPr>
        <p:spPr>
          <a:xfrm>
            <a:off x="810045" y="1432382"/>
            <a:ext cx="7929918" cy="4670706"/>
          </a:xfrm>
        </p:spPr>
        <p:txBody>
          <a:bodyPr rtlCol="0">
            <a:normAutofit fontScale="92500"/>
          </a:bodyPr>
          <a:lstStyle/>
          <a:p>
            <a:pPr indent="-274320" eaLnBrk="1" fontAlgn="auto" hangingPunct="1">
              <a:spcAft>
                <a:spcPts val="600"/>
              </a:spcAft>
              <a:buFont typeface="Wingdings 2" pitchFamily="18" charset="2"/>
              <a:buChar char=""/>
              <a:defRPr/>
            </a:pPr>
            <a:r>
              <a:rPr lang="en-US" dirty="0" smtClean="0">
                <a:ea typeface="+mn-ea"/>
                <a:cs typeface="+mn-cs"/>
              </a:rPr>
              <a:t>Many</a:t>
            </a:r>
            <a:r>
              <a:rPr lang="es-ES_tradnl" dirty="0" smtClean="0">
                <a:ea typeface="+mn-ea"/>
                <a:cs typeface="+mn-cs"/>
              </a:rPr>
              <a:t> </a:t>
            </a:r>
            <a:r>
              <a:rPr lang="en-US" dirty="0" smtClean="0">
                <a:ea typeface="+mn-ea"/>
                <a:cs typeface="+mn-cs"/>
              </a:rPr>
              <a:t>countries have committed to SPP</a:t>
            </a:r>
          </a:p>
          <a:p>
            <a:pPr indent="-274320" eaLnBrk="1" fontAlgn="auto" hangingPunct="1">
              <a:spcAft>
                <a:spcPts val="600"/>
              </a:spcAft>
              <a:buFont typeface="Wingdings 2" pitchFamily="18" charset="2"/>
              <a:buChar char=""/>
              <a:defRPr/>
            </a:pPr>
            <a:r>
              <a:rPr lang="en-US" dirty="0" smtClean="0">
                <a:ea typeface="+mn-ea"/>
                <a:cs typeface="+mn-cs"/>
              </a:rPr>
              <a:t>Different</a:t>
            </a:r>
            <a:r>
              <a:rPr lang="es-ES_tradnl" dirty="0" smtClean="0">
                <a:ea typeface="+mn-ea"/>
                <a:cs typeface="+mn-cs"/>
              </a:rPr>
              <a:t> </a:t>
            </a:r>
            <a:r>
              <a:rPr lang="en-US" dirty="0" smtClean="0">
                <a:ea typeface="+mn-ea"/>
                <a:cs typeface="+mn-cs"/>
              </a:rPr>
              <a:t>ways and different levels </a:t>
            </a:r>
            <a:endParaRPr lang="es-ES_tradnl" dirty="0" smtClean="0">
              <a:ea typeface="+mn-ea"/>
              <a:cs typeface="+mn-cs"/>
            </a:endParaRPr>
          </a:p>
          <a:p>
            <a:pPr marL="640080" lvl="1" indent="-274320" eaLnBrk="1" fontAlgn="auto" hangingPunct="1">
              <a:spcAft>
                <a:spcPts val="600"/>
              </a:spcAft>
              <a:buFont typeface="Wingdings 2" pitchFamily="18" charset="2"/>
              <a:buChar char=""/>
              <a:defRPr/>
            </a:pPr>
            <a:r>
              <a:rPr lang="en-US" dirty="0" smtClean="0">
                <a:ea typeface="+mn-ea"/>
              </a:rPr>
              <a:t> Maximum level = National Constitution</a:t>
            </a:r>
          </a:p>
          <a:p>
            <a:pPr marL="640080" lvl="1" indent="-274320" eaLnBrk="1" fontAlgn="auto" hangingPunct="1">
              <a:spcAft>
                <a:spcPts val="600"/>
              </a:spcAft>
              <a:buFont typeface="Wingdings 2" pitchFamily="18" charset="2"/>
              <a:buChar char=""/>
              <a:defRPr/>
            </a:pPr>
            <a:r>
              <a:rPr lang="en-US" sz="3000" dirty="0" smtClean="0">
                <a:ea typeface="+mn-ea"/>
              </a:rPr>
              <a:t> Global strategies on sustainable development</a:t>
            </a:r>
          </a:p>
          <a:p>
            <a:pPr marL="640080" lvl="1" indent="-274320" eaLnBrk="1" fontAlgn="auto" hangingPunct="1">
              <a:spcAft>
                <a:spcPts val="600"/>
              </a:spcAft>
              <a:buFont typeface="Wingdings 2" pitchFamily="18" charset="2"/>
              <a:buChar char=""/>
              <a:defRPr/>
            </a:pPr>
            <a:r>
              <a:rPr lang="en-US" sz="3000" dirty="0" smtClean="0">
                <a:ea typeface="+mn-ea"/>
              </a:rPr>
              <a:t> Environmental protection policies and strategies</a:t>
            </a:r>
            <a:endParaRPr lang="es-ES_tradnl" sz="3000" dirty="0" smtClean="0"/>
          </a:p>
          <a:p>
            <a:pPr marL="640080" lvl="1" indent="-274320" eaLnBrk="1" fontAlgn="auto" hangingPunct="1">
              <a:spcAft>
                <a:spcPts val="600"/>
              </a:spcAft>
              <a:buFont typeface="Wingdings 2" pitchFamily="18" charset="2"/>
              <a:buChar char=""/>
              <a:defRPr/>
            </a:pPr>
            <a:r>
              <a:rPr lang="en-US" sz="3000" dirty="0" smtClean="0">
                <a:solidFill>
                  <a:schemeClr val="tx1"/>
                </a:solidFill>
              </a:rPr>
              <a:t> </a:t>
            </a:r>
            <a:r>
              <a:rPr lang="en-US" sz="3000" dirty="0" err="1" smtClean="0">
                <a:solidFill>
                  <a:schemeClr val="tx1"/>
                </a:solidFill>
              </a:rPr>
              <a:t>Sectoral</a:t>
            </a:r>
            <a:r>
              <a:rPr lang="en-US" sz="3000" dirty="0" smtClean="0">
                <a:solidFill>
                  <a:schemeClr val="tx1"/>
                </a:solidFill>
              </a:rPr>
              <a:t> policies with SPP obligations</a:t>
            </a:r>
          </a:p>
          <a:p>
            <a:pPr marL="640080" lvl="1" indent="-274320" eaLnBrk="1" fontAlgn="auto" hangingPunct="1">
              <a:spcAft>
                <a:spcPts val="600"/>
              </a:spcAft>
              <a:buFont typeface="Wingdings 2" pitchFamily="18" charset="2"/>
              <a:buChar char=""/>
              <a:defRPr/>
            </a:pPr>
            <a:r>
              <a:rPr lang="fr-FR" sz="3000" dirty="0" smtClean="0"/>
              <a:t> SPP plans</a:t>
            </a:r>
            <a:endParaRPr lang="en-US" sz="3000" dirty="0" smtClean="0">
              <a:solidFill>
                <a:schemeClr val="tx1"/>
              </a:solidFill>
            </a:endParaRPr>
          </a:p>
          <a:p>
            <a:pPr indent="-274320" eaLnBrk="1" fontAlgn="auto" hangingPunct="1">
              <a:spcAft>
                <a:spcPts val="600"/>
              </a:spcAft>
              <a:buFont typeface="Wingdings 2" pitchFamily="18" charset="2"/>
              <a:buChar char=""/>
              <a:defRPr/>
            </a:pPr>
            <a:endParaRPr lang="es-ES_tradnl" dirty="0" smtClean="0">
              <a:ea typeface="+mn-ea"/>
              <a:cs typeface="+mn-cs"/>
            </a:endParaRPr>
          </a:p>
          <a:p>
            <a:pPr indent="-274320" eaLnBrk="1" fontAlgn="auto" hangingPunct="1">
              <a:spcAft>
                <a:spcPts val="600"/>
              </a:spcAft>
              <a:buNone/>
              <a:defRPr/>
            </a:pPr>
            <a:endParaRPr lang="es-ES_tradnl" dirty="0" smtClean="0">
              <a:ea typeface="+mn-ea"/>
              <a:cs typeface="+mn-cs"/>
            </a:endParaRPr>
          </a:p>
          <a:p>
            <a:pPr marL="640080" lvl="1" indent="-274320" eaLnBrk="1" fontAlgn="auto" hangingPunct="1">
              <a:spcAft>
                <a:spcPts val="600"/>
              </a:spcAft>
              <a:buFont typeface="Wingdings 2" pitchFamily="18" charset="2"/>
              <a:buChar char=""/>
              <a:defRPr/>
            </a:pPr>
            <a:endParaRPr lang="es-ES_tradnl" dirty="0">
              <a:ea typeface="+mn-ea"/>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title"/>
          </p:nvPr>
        </p:nvSpPr>
        <p:spPr>
          <a:xfrm>
            <a:off x="0" y="238125"/>
            <a:ext cx="8331200" cy="628650"/>
          </a:xfrm>
        </p:spPr>
        <p:txBody>
          <a:bodyPr/>
          <a:lstStyle/>
          <a:p>
            <a:r>
              <a:rPr lang="en-US" sz="2900" dirty="0" smtClean="0">
                <a:ea typeface="ＭＳ Ｐゴシック" charset="-128"/>
              </a:rPr>
              <a:t>European Union: </a:t>
            </a:r>
            <a:r>
              <a:rPr lang="en-US" sz="2900" dirty="0" err="1" smtClean="0">
                <a:ea typeface="ＭＳ Ｐゴシック" charset="-128"/>
              </a:rPr>
              <a:t>Sectoral</a:t>
            </a:r>
            <a:r>
              <a:rPr lang="en-US" sz="2900" dirty="0" smtClean="0">
                <a:ea typeface="ＭＳ Ｐゴシック" charset="-128"/>
              </a:rPr>
              <a:t> Regulations</a:t>
            </a:r>
          </a:p>
        </p:txBody>
      </p:sp>
      <p:sp>
        <p:nvSpPr>
          <p:cNvPr id="35843" name="Marcador de contenido 4"/>
          <p:cNvSpPr>
            <a:spLocks noGrp="1"/>
          </p:cNvSpPr>
          <p:nvPr>
            <p:ph idx="1"/>
          </p:nvPr>
        </p:nvSpPr>
        <p:spPr>
          <a:xfrm>
            <a:off x="731837" y="1207143"/>
            <a:ext cx="7599363" cy="2192338"/>
          </a:xfrm>
        </p:spPr>
        <p:txBody>
          <a:bodyPr/>
          <a:lstStyle/>
          <a:p>
            <a:pPr>
              <a:spcAft>
                <a:spcPts val="1813"/>
              </a:spcAft>
              <a:buClr>
                <a:srgbClr val="D9BA1B"/>
              </a:buClr>
            </a:pPr>
            <a:r>
              <a:rPr lang="en-US" dirty="0" smtClean="0">
                <a:solidFill>
                  <a:srgbClr val="000000"/>
                </a:solidFill>
                <a:ea typeface="ＭＳ Ｐゴシック" charset="-128"/>
              </a:rPr>
              <a:t>Directive (EC) no. 106/2008 regarding an EU program of energy efficiency labeling for office IT equipment</a:t>
            </a:r>
          </a:p>
        </p:txBody>
      </p:sp>
      <p:sp>
        <p:nvSpPr>
          <p:cNvPr id="6" name="Rectángulo redondeado 5"/>
          <p:cNvSpPr/>
          <p:nvPr/>
        </p:nvSpPr>
        <p:spPr>
          <a:xfrm>
            <a:off x="1254642" y="2913321"/>
            <a:ext cx="6227262" cy="3575938"/>
          </a:xfrm>
          <a:prstGeom prst="roundRect">
            <a:avLst/>
          </a:prstGeom>
          <a:solidFill>
            <a:schemeClr val="accent2"/>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eaLnBrk="0" hangingPunct="0">
              <a:buSzPct val="100000"/>
            </a:pPr>
            <a:r>
              <a:rPr lang="en-US" sz="2800" dirty="0">
                <a:solidFill>
                  <a:srgbClr val="000000"/>
                </a:solidFill>
                <a:ea typeface="ＭＳ Ｐゴシック" charset="-128"/>
              </a:rPr>
              <a:t>EU institutions and national Governments:</a:t>
            </a:r>
          </a:p>
          <a:p>
            <a:pPr eaLnBrk="0" hangingPunct="0">
              <a:buSzPct val="100000"/>
            </a:pPr>
            <a:endParaRPr lang="en-US" sz="2800" dirty="0">
              <a:solidFill>
                <a:srgbClr val="000000"/>
              </a:solidFill>
              <a:ea typeface="ＭＳ Ｐゴシック" charset="-128"/>
            </a:endParaRPr>
          </a:p>
          <a:p>
            <a:pPr eaLnBrk="0" hangingPunct="0">
              <a:buSzPct val="100000"/>
            </a:pPr>
            <a:r>
              <a:rPr lang="en-US" sz="2800" dirty="0">
                <a:solidFill>
                  <a:srgbClr val="000000"/>
                </a:solidFill>
                <a:ea typeface="ＭＳ Ｐゴシック" charset="-128"/>
              </a:rPr>
              <a:t>[…] will specify certain energy efficiency requirements at least as strict as the </a:t>
            </a:r>
            <a:r>
              <a:rPr lang="en-US" sz="2800" b="1" i="1" dirty="0">
                <a:solidFill>
                  <a:srgbClr val="000000"/>
                </a:solidFill>
                <a:ea typeface="ＭＳ Ｐゴシック" charset="-128"/>
              </a:rPr>
              <a:t>Energy Star </a:t>
            </a:r>
            <a:r>
              <a:rPr lang="en-US" sz="2800" b="1" dirty="0">
                <a:solidFill>
                  <a:srgbClr val="000000"/>
                </a:solidFill>
                <a:ea typeface="ＭＳ Ｐゴシック" charset="-128"/>
              </a:rPr>
              <a:t>specifications for public supply contracts </a:t>
            </a:r>
            <a:r>
              <a:rPr lang="en-US" sz="2800" dirty="0">
                <a:solidFill>
                  <a:srgbClr val="000000"/>
                </a:solidFill>
                <a:ea typeface="ＭＳ Ｐゴシック" charset="-128"/>
              </a:rPr>
              <a:t>that comply with thresholds […].</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3"/>
          <p:cNvSpPr>
            <a:spLocks noGrp="1"/>
          </p:cNvSpPr>
          <p:nvPr>
            <p:ph type="title"/>
          </p:nvPr>
        </p:nvSpPr>
        <p:spPr>
          <a:xfrm>
            <a:off x="0" y="246063"/>
            <a:ext cx="8331200" cy="628650"/>
          </a:xfrm>
        </p:spPr>
        <p:txBody>
          <a:bodyPr/>
          <a:lstStyle/>
          <a:p>
            <a:r>
              <a:rPr lang="en-US" sz="2900" dirty="0" smtClean="0">
                <a:ea typeface="ＭＳ Ｐゴシック" charset="-128"/>
              </a:rPr>
              <a:t>European Union: </a:t>
            </a:r>
            <a:r>
              <a:rPr lang="en-US" sz="2900" dirty="0" err="1" smtClean="0">
                <a:ea typeface="ＭＳ Ｐゴシック" charset="-128"/>
              </a:rPr>
              <a:t>Sectoral</a:t>
            </a:r>
            <a:r>
              <a:rPr lang="en-US" sz="2900" dirty="0" smtClean="0">
                <a:ea typeface="ＭＳ Ｐゴシック" charset="-128"/>
              </a:rPr>
              <a:t> Regulations</a:t>
            </a:r>
          </a:p>
        </p:txBody>
      </p:sp>
      <p:sp>
        <p:nvSpPr>
          <p:cNvPr id="37891" name="Marcador de contenido 4"/>
          <p:cNvSpPr>
            <a:spLocks noGrp="1"/>
          </p:cNvSpPr>
          <p:nvPr>
            <p:ph idx="1"/>
          </p:nvPr>
        </p:nvSpPr>
        <p:spPr>
          <a:xfrm>
            <a:off x="0" y="874713"/>
            <a:ext cx="8047481" cy="5066155"/>
          </a:xfrm>
        </p:spPr>
        <p:txBody>
          <a:bodyPr/>
          <a:lstStyle/>
          <a:p>
            <a:pPr>
              <a:spcAft>
                <a:spcPts val="1813"/>
              </a:spcAft>
              <a:buClr>
                <a:srgbClr val="D9BA1B"/>
              </a:buClr>
            </a:pPr>
            <a:r>
              <a:rPr lang="en-US" b="1" dirty="0" smtClean="0">
                <a:solidFill>
                  <a:srgbClr val="000000"/>
                </a:solidFill>
                <a:ea typeface="ＭＳ Ｐゴシック" charset="-128"/>
              </a:rPr>
              <a:t>Directive</a:t>
            </a:r>
            <a:r>
              <a:rPr lang="en-US" dirty="0" smtClean="0">
                <a:solidFill>
                  <a:srgbClr val="000000"/>
                </a:solidFill>
                <a:ea typeface="ＭＳ Ｐゴシック" charset="-128"/>
              </a:rPr>
              <a:t> 2009/33/EC on the promotion of </a:t>
            </a:r>
            <a:r>
              <a:rPr lang="en-US" b="1" dirty="0" smtClean="0">
                <a:solidFill>
                  <a:srgbClr val="000000"/>
                </a:solidFill>
                <a:ea typeface="ＭＳ Ｐゴシック" charset="-128"/>
              </a:rPr>
              <a:t>clean and energy-efficient </a:t>
            </a:r>
            <a:r>
              <a:rPr lang="en-US" dirty="0" smtClean="0">
                <a:solidFill>
                  <a:srgbClr val="000000"/>
                </a:solidFill>
                <a:ea typeface="ＭＳ Ｐゴシック" charset="-128"/>
              </a:rPr>
              <a:t>road transport </a:t>
            </a:r>
            <a:r>
              <a:rPr lang="en-US" b="1" dirty="0" smtClean="0">
                <a:solidFill>
                  <a:srgbClr val="000000"/>
                </a:solidFill>
                <a:ea typeface="ＭＳ Ｐゴシック" charset="-128"/>
              </a:rPr>
              <a:t>vehicles</a:t>
            </a:r>
          </a:p>
        </p:txBody>
      </p:sp>
      <p:sp>
        <p:nvSpPr>
          <p:cNvPr id="6" name="Rectángulo redondeado 5"/>
          <p:cNvSpPr/>
          <p:nvPr/>
        </p:nvSpPr>
        <p:spPr>
          <a:xfrm>
            <a:off x="1212112" y="2509284"/>
            <a:ext cx="6269792" cy="3869291"/>
          </a:xfrm>
          <a:prstGeom prst="roundRect">
            <a:avLst/>
          </a:prstGeom>
          <a:solidFill>
            <a:schemeClr val="accent2"/>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eaLnBrk="0" hangingPunct="0">
              <a:spcAft>
                <a:spcPts val="1200"/>
              </a:spcAft>
              <a:buSzPct val="100000"/>
            </a:pPr>
            <a:r>
              <a:rPr lang="en-US" sz="2200" dirty="0">
                <a:solidFill>
                  <a:srgbClr val="000000"/>
                </a:solidFill>
                <a:ea typeface="ＭＳ Ｐゴシック" charset="-128"/>
              </a:rPr>
              <a:t>Take </a:t>
            </a:r>
            <a:r>
              <a:rPr lang="en-US" sz="2200" b="1" dirty="0">
                <a:solidFill>
                  <a:srgbClr val="000000"/>
                </a:solidFill>
                <a:ea typeface="ＭＳ Ｐゴシック" charset="-128"/>
              </a:rPr>
              <a:t>into account the environmental and energy impact related to the whole life cycle of vehicles (purchase, use, maintenance, waste)</a:t>
            </a:r>
            <a:r>
              <a:rPr lang="en-US" sz="2200" dirty="0">
                <a:solidFill>
                  <a:srgbClr val="000000"/>
                </a:solidFill>
                <a:ea typeface="ＭＳ Ｐゴシック" charset="-128"/>
              </a:rPr>
              <a:t> in the procurement decision:</a:t>
            </a:r>
          </a:p>
          <a:p>
            <a:pPr eaLnBrk="0" hangingPunct="0">
              <a:spcAft>
                <a:spcPts val="1200"/>
              </a:spcAft>
              <a:buFont typeface="Arial" charset="0"/>
              <a:buChar char="•"/>
            </a:pPr>
            <a:r>
              <a:rPr lang="en-US" sz="2200" dirty="0">
                <a:solidFill>
                  <a:srgbClr val="000000"/>
                </a:solidFill>
                <a:ea typeface="ＭＳ Ｐゴシック" charset="-128"/>
              </a:rPr>
              <a:t>In life cycle costs, or</a:t>
            </a:r>
          </a:p>
          <a:p>
            <a:pPr eaLnBrk="0" hangingPunct="0">
              <a:spcAft>
                <a:spcPts val="1200"/>
              </a:spcAft>
              <a:buFont typeface="Arial" charset="0"/>
              <a:buChar char="•"/>
            </a:pPr>
            <a:r>
              <a:rPr lang="en-US" sz="2200" dirty="0">
                <a:solidFill>
                  <a:srgbClr val="000000"/>
                </a:solidFill>
                <a:ea typeface="ＭＳ Ｐゴシック" charset="-128"/>
              </a:rPr>
              <a:t>As environmental specifications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a:xfrm>
            <a:off x="517526" y="912813"/>
            <a:ext cx="7891462" cy="628650"/>
          </a:xfrm>
        </p:spPr>
        <p:txBody>
          <a:bodyPr/>
          <a:lstStyle/>
          <a:p>
            <a:r>
              <a:rPr lang="en-US" sz="2900" dirty="0" smtClean="0">
                <a:ea typeface="ＭＳ Ｐゴシック" charset="-128"/>
              </a:rPr>
              <a:t>United States: </a:t>
            </a:r>
            <a:r>
              <a:rPr lang="en-US" sz="2900" dirty="0" err="1" smtClean="0">
                <a:ea typeface="ＭＳ Ｐゴシック" charset="-128"/>
              </a:rPr>
              <a:t>Sectoral</a:t>
            </a:r>
            <a:r>
              <a:rPr lang="en-US" sz="2900" dirty="0" smtClean="0">
                <a:ea typeface="ＭＳ Ｐゴシック" charset="-128"/>
              </a:rPr>
              <a:t> Regulations</a:t>
            </a:r>
          </a:p>
        </p:txBody>
      </p:sp>
      <p:sp>
        <p:nvSpPr>
          <p:cNvPr id="39939" name="Marcador de contenido 2"/>
          <p:cNvSpPr>
            <a:spLocks noGrp="1"/>
          </p:cNvSpPr>
          <p:nvPr>
            <p:ph idx="1"/>
          </p:nvPr>
        </p:nvSpPr>
        <p:spPr>
          <a:xfrm>
            <a:off x="809625" y="1676400"/>
            <a:ext cx="7599363" cy="1620838"/>
          </a:xfrm>
        </p:spPr>
        <p:txBody>
          <a:bodyPr/>
          <a:lstStyle/>
          <a:p>
            <a:pPr>
              <a:buClr>
                <a:srgbClr val="D9BA1B"/>
              </a:buClr>
            </a:pPr>
            <a:r>
              <a:rPr lang="en-US" b="1" dirty="0" smtClean="0">
                <a:solidFill>
                  <a:srgbClr val="000000"/>
                </a:solidFill>
                <a:ea typeface="ＭＳ Ｐゴシック" charset="-128"/>
              </a:rPr>
              <a:t>Executive Order </a:t>
            </a:r>
            <a:r>
              <a:rPr lang="en-US" dirty="0" smtClean="0">
                <a:solidFill>
                  <a:srgbClr val="000000"/>
                </a:solidFill>
                <a:ea typeface="ＭＳ Ｐゴシック" charset="-128"/>
              </a:rPr>
              <a:t>12843 (1994) Procurement Requirements and Policies for Federal Agencies for ozone-depleting substances</a:t>
            </a:r>
          </a:p>
        </p:txBody>
      </p:sp>
      <p:sp>
        <p:nvSpPr>
          <p:cNvPr id="4" name="Rectángulo redondeado 3"/>
          <p:cNvSpPr/>
          <p:nvPr/>
        </p:nvSpPr>
        <p:spPr>
          <a:xfrm>
            <a:off x="1436395" y="3912781"/>
            <a:ext cx="6253683" cy="2573597"/>
          </a:xfrm>
          <a:prstGeom prst="roundRect">
            <a:avLst/>
          </a:prstGeom>
          <a:solidFill>
            <a:schemeClr val="accent2"/>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eaLnBrk="0" hangingPunct="0">
              <a:buSzPct val="100000"/>
            </a:pPr>
            <a:r>
              <a:rPr lang="en-US" sz="2200" dirty="0">
                <a:solidFill>
                  <a:srgbClr val="000000"/>
                </a:solidFill>
                <a:ea typeface="ＭＳ Ｐゴシック" charset="-128"/>
              </a:rPr>
              <a:t>[…] revise procurement practices and apply cost-effective programs, both </a:t>
            </a:r>
            <a:r>
              <a:rPr lang="en-US" sz="2200" b="1" dirty="0">
                <a:solidFill>
                  <a:srgbClr val="000000"/>
                </a:solidFill>
                <a:ea typeface="ＭＳ Ｐゴシック" charset="-128"/>
              </a:rPr>
              <a:t>to modify specifications and contracts that require the use of ozone-depleting substances and substituting for substances that do not deplete the ozone layer </a:t>
            </a:r>
            <a:r>
              <a:rPr lang="en-US" sz="2200" dirty="0">
                <a:solidFill>
                  <a:srgbClr val="000000"/>
                </a:solidFill>
                <a:ea typeface="ＭＳ Ｐゴシック" charset="-128"/>
              </a:rPr>
              <a: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3"/>
          <p:cNvSpPr>
            <a:spLocks noGrp="1"/>
          </p:cNvSpPr>
          <p:nvPr>
            <p:ph type="title"/>
          </p:nvPr>
        </p:nvSpPr>
        <p:spPr>
          <a:xfrm>
            <a:off x="457200" y="866775"/>
            <a:ext cx="7967663" cy="628650"/>
          </a:xfrm>
        </p:spPr>
        <p:txBody>
          <a:bodyPr/>
          <a:lstStyle/>
          <a:p>
            <a:r>
              <a:rPr lang="en-US" sz="3400" dirty="0" smtClean="0">
                <a:ea typeface="ＭＳ Ｐゴシック" charset="-128"/>
              </a:rPr>
              <a:t>Policies for sustainable consumption</a:t>
            </a:r>
          </a:p>
        </p:txBody>
      </p:sp>
      <p:sp>
        <p:nvSpPr>
          <p:cNvPr id="65539" name="Marcador de contenido 4"/>
          <p:cNvSpPr>
            <a:spLocks noGrp="1"/>
          </p:cNvSpPr>
          <p:nvPr>
            <p:ph idx="1"/>
          </p:nvPr>
        </p:nvSpPr>
        <p:spPr>
          <a:xfrm>
            <a:off x="457200" y="1998921"/>
            <a:ext cx="8229600" cy="4525963"/>
          </a:xfrm>
        </p:spPr>
        <p:txBody>
          <a:bodyPr/>
          <a:lstStyle/>
          <a:p>
            <a:pPr>
              <a:buClr>
                <a:srgbClr val="D9BA1B"/>
              </a:buClr>
            </a:pPr>
            <a:r>
              <a:rPr lang="en-US" dirty="0" smtClean="0">
                <a:solidFill>
                  <a:srgbClr val="000000"/>
                </a:solidFill>
                <a:ea typeface="ＭＳ Ｐゴシック" charset="-128"/>
              </a:rPr>
              <a:t>SPP refers to public sector consumption</a:t>
            </a:r>
          </a:p>
          <a:p>
            <a:pPr>
              <a:buClr>
                <a:srgbClr val="D9BA1B"/>
              </a:buClr>
            </a:pPr>
            <a:r>
              <a:rPr lang="en-US" dirty="0" smtClean="0">
                <a:solidFill>
                  <a:srgbClr val="000000"/>
                </a:solidFill>
                <a:ea typeface="ＭＳ Ｐゴシック" charset="-128"/>
              </a:rPr>
              <a:t>Private demand of sustainable/green goods must also be promoted</a:t>
            </a:r>
          </a:p>
          <a:p>
            <a:pPr>
              <a:buClr>
                <a:srgbClr val="D9BA1B"/>
              </a:buClr>
            </a:pPr>
            <a:endParaRPr lang="en-US" dirty="0" smtClean="0">
              <a:solidFill>
                <a:srgbClr val="000000"/>
              </a:solidFill>
              <a:ea typeface="ＭＳ Ｐゴシック" charset="-128"/>
            </a:endParaRPr>
          </a:p>
        </p:txBody>
      </p:sp>
      <p:cxnSp>
        <p:nvCxnSpPr>
          <p:cNvPr id="7" name="Conector recto de flecha 6"/>
          <p:cNvCxnSpPr/>
          <p:nvPr/>
        </p:nvCxnSpPr>
        <p:spPr>
          <a:xfrm rot="10800000" flipV="1">
            <a:off x="1785285" y="4012950"/>
            <a:ext cx="711200" cy="404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ángulo redondeado 7"/>
          <p:cNvSpPr/>
          <p:nvPr/>
        </p:nvSpPr>
        <p:spPr>
          <a:xfrm>
            <a:off x="1174828" y="4634550"/>
            <a:ext cx="2291386" cy="1277151"/>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buSzPct val="100000"/>
            </a:pPr>
            <a:r>
              <a:rPr lang="en-US" sz="3200" dirty="0">
                <a:solidFill>
                  <a:srgbClr val="FFFFFF"/>
                </a:solidFill>
                <a:ea typeface="ＭＳ Ｐゴシック" charset="-128"/>
              </a:rPr>
              <a:t>Companies</a:t>
            </a:r>
            <a:endParaRPr lang="en-US" dirty="0">
              <a:solidFill>
                <a:srgbClr val="FFFFFF"/>
              </a:solidFill>
              <a:ea typeface="ＭＳ Ｐゴシック" charset="-128"/>
            </a:endParaRPr>
          </a:p>
        </p:txBody>
      </p:sp>
      <p:sp>
        <p:nvSpPr>
          <p:cNvPr id="9" name="Rectángulo redondeado 8"/>
          <p:cNvSpPr/>
          <p:nvPr/>
        </p:nvSpPr>
        <p:spPr>
          <a:xfrm>
            <a:off x="4537849" y="4665031"/>
            <a:ext cx="2671025" cy="1246670"/>
          </a:xfrm>
          <a:prstGeom prst="roundRect">
            <a:avLst/>
          </a:prstGeom>
          <a:solidFill>
            <a:schemeClr val="bg1">
              <a:lumMod val="7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buSzPct val="100000"/>
            </a:pPr>
            <a:r>
              <a:rPr lang="en-US" sz="3600" dirty="0" smtClean="0">
                <a:solidFill>
                  <a:srgbClr val="000000"/>
                </a:solidFill>
                <a:ea typeface="ＭＳ Ｐゴシック" charset="-128"/>
              </a:rPr>
              <a:t>Citizens</a:t>
            </a:r>
            <a:endParaRPr lang="en-US" sz="3600" dirty="0">
              <a:solidFill>
                <a:srgbClr val="000000"/>
              </a:solidFill>
              <a:ea typeface="ＭＳ Ｐゴシック" charset="-128"/>
            </a:endParaRPr>
          </a:p>
        </p:txBody>
      </p:sp>
      <p:cxnSp>
        <p:nvCxnSpPr>
          <p:cNvPr id="11" name="Conector recto de flecha 10"/>
          <p:cNvCxnSpPr/>
          <p:nvPr/>
        </p:nvCxnSpPr>
        <p:spPr>
          <a:xfrm>
            <a:off x="4553887" y="4012950"/>
            <a:ext cx="711200" cy="404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and Eco-labels</a:t>
            </a:r>
            <a:endParaRPr lang="en-GB" dirty="0"/>
          </a:p>
        </p:txBody>
      </p:sp>
      <p:sp>
        <p:nvSpPr>
          <p:cNvPr id="3" name="Content Placeholder 2"/>
          <p:cNvSpPr>
            <a:spLocks noGrp="1"/>
          </p:cNvSpPr>
          <p:nvPr>
            <p:ph idx="1"/>
          </p:nvPr>
        </p:nvSpPr>
        <p:spPr>
          <a:xfrm>
            <a:off x="457200" y="1295400"/>
            <a:ext cx="8229600" cy="4525963"/>
          </a:xfrm>
        </p:spPr>
        <p:txBody>
          <a:bodyPr/>
          <a:lstStyle/>
          <a:p>
            <a:r>
              <a:rPr lang="en-US" dirty="0" smtClean="0">
                <a:solidFill>
                  <a:srgbClr val="009900"/>
                </a:solidFill>
              </a:rPr>
              <a:t>Two complementary approaches </a:t>
            </a:r>
            <a:r>
              <a:rPr lang="en-US" dirty="0" smtClean="0"/>
              <a:t>to stimulate more sustainable products</a:t>
            </a:r>
          </a:p>
          <a:p>
            <a:pPr lvl="1"/>
            <a:r>
              <a:rPr lang="en-US" dirty="0" smtClean="0"/>
              <a:t>SPP - demand</a:t>
            </a:r>
          </a:p>
          <a:p>
            <a:pPr lvl="1"/>
            <a:r>
              <a:rPr lang="en-US" dirty="0" smtClean="0"/>
              <a:t>Eco-labels - supply </a:t>
            </a:r>
          </a:p>
          <a:p>
            <a:r>
              <a:rPr lang="en-US" dirty="0" smtClean="0">
                <a:solidFill>
                  <a:srgbClr val="FF0000"/>
                </a:solidFill>
              </a:rPr>
              <a:t>Strong correlation </a:t>
            </a:r>
            <a:r>
              <a:rPr lang="en-US" dirty="0" smtClean="0"/>
              <a:t>b/n the active use of eco-label and implementation of SPP (EU Green 7)</a:t>
            </a:r>
          </a:p>
          <a:p>
            <a:pPr lvl="1"/>
            <a:r>
              <a:rPr lang="en-US" dirty="0" smtClean="0"/>
              <a:t>E.g. EU purchase of organic food                                   or California State purchase of certified computers</a:t>
            </a:r>
          </a:p>
          <a:p>
            <a:pPr lvl="1"/>
            <a:endParaRPr lang="en-US" dirty="0" smtClean="0"/>
          </a:p>
        </p:txBody>
      </p:sp>
      <p:sp>
        <p:nvSpPr>
          <p:cNvPr id="4" name="Slide Number Placeholder 3"/>
          <p:cNvSpPr>
            <a:spLocks noGrp="1"/>
          </p:cNvSpPr>
          <p:nvPr>
            <p:ph type="sldNum" sz="quarter" idx="12"/>
          </p:nvPr>
        </p:nvSpPr>
        <p:spPr/>
        <p:txBody>
          <a:bodyPr/>
          <a:lstStyle/>
          <a:p>
            <a:pPr>
              <a:defRPr/>
            </a:pPr>
            <a:fld id="{4FF5180C-3B36-4F04-B236-C2E19F58934E}" type="slidenum">
              <a:rPr lang="en-GB" smtClean="0"/>
              <a:pPr>
                <a:defRPr/>
              </a:pPr>
              <a:t>24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395536" y="1201648"/>
            <a:ext cx="8568952" cy="1075224"/>
          </a:xfrm>
          <a:prstGeom prst="roundRect">
            <a:avLst>
              <a:gd name="adj" fmla="val 28647"/>
            </a:avLst>
          </a:prstGeom>
          <a:solidFill>
            <a:schemeClr val="accent3">
              <a:alpha val="31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Rectangle 37"/>
          <p:cNvSpPr>
            <a:spLocks noChangeArrowheads="1"/>
          </p:cNvSpPr>
          <p:nvPr/>
        </p:nvSpPr>
        <p:spPr bwMode="auto">
          <a:xfrm>
            <a:off x="767932" y="2348880"/>
            <a:ext cx="8124548" cy="720080"/>
          </a:xfrm>
          <a:prstGeom prst="rect">
            <a:avLst/>
          </a:prstGeom>
          <a:noFill/>
          <a:ln w="9525">
            <a:noFill/>
            <a:miter lim="800000"/>
            <a:headEnd/>
            <a:tailEnd/>
          </a:ln>
        </p:spPr>
        <p:txBody>
          <a:bodyPr anchor="t"/>
          <a:lstStyle/>
          <a:p>
            <a:r>
              <a:rPr lang="en-US" altLang="ko-KR" sz="2000" dirty="0" smtClean="0">
                <a:latin typeface="Arial" pitchFamily="34" charset="0"/>
                <a:ea typeface="나눔고딕 ExtraBold" pitchFamily="50" charset="-127"/>
                <a:cs typeface="Arial" pitchFamily="34" charset="0"/>
              </a:rPr>
              <a:t>Eco-</a:t>
            </a:r>
            <a:r>
              <a:rPr lang="en-US" altLang="ko-KR" sz="2000" dirty="0" err="1" smtClean="0">
                <a:latin typeface="Arial" pitchFamily="34" charset="0"/>
                <a:ea typeface="나눔고딕 ExtraBold" pitchFamily="50" charset="-127"/>
                <a:cs typeface="Arial" pitchFamily="34" charset="0"/>
              </a:rPr>
              <a:t>Labelling</a:t>
            </a:r>
            <a:r>
              <a:rPr lang="en-US" altLang="ko-KR" sz="2000" dirty="0" smtClean="0">
                <a:latin typeface="Arial" pitchFamily="34" charset="0"/>
                <a:ea typeface="나눔고딕 ExtraBold" pitchFamily="50" charset="-127"/>
                <a:cs typeface="Arial" pitchFamily="34" charset="0"/>
              </a:rPr>
              <a:t> Certification for high-quality and environmentally excellent products (since 1992)</a:t>
            </a:r>
          </a:p>
        </p:txBody>
      </p:sp>
      <p:sp>
        <p:nvSpPr>
          <p:cNvPr id="8" name="타원 7"/>
          <p:cNvSpPr/>
          <p:nvPr/>
        </p:nvSpPr>
        <p:spPr>
          <a:xfrm>
            <a:off x="589886" y="2492896"/>
            <a:ext cx="179952" cy="1729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2" name="직사각형 111"/>
          <p:cNvSpPr/>
          <p:nvPr/>
        </p:nvSpPr>
        <p:spPr>
          <a:xfrm>
            <a:off x="4932040" y="3212976"/>
            <a:ext cx="2647642" cy="626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sz="1050" dirty="0" smtClean="0">
                <a:solidFill>
                  <a:schemeClr val="tx1"/>
                </a:solidFill>
                <a:latin typeface="나눔고딕 ExtraBold" pitchFamily="50" charset="-127"/>
                <a:ea typeface="나눔고딕 ExtraBold" pitchFamily="50" charset="-127"/>
              </a:rPr>
              <a:t>Production amount of </a:t>
            </a:r>
          </a:p>
          <a:p>
            <a:r>
              <a:rPr lang="en-US" sz="1050" dirty="0" smtClean="0">
                <a:solidFill>
                  <a:schemeClr val="tx1"/>
                </a:solidFill>
                <a:latin typeface="나눔고딕 ExtraBold" pitchFamily="50" charset="-127"/>
                <a:ea typeface="나눔고딕 ExtraBold" pitchFamily="50" charset="-127"/>
              </a:rPr>
              <a:t>certified products(trillion KRW)</a:t>
            </a:r>
            <a:endParaRPr lang="en-US" sz="1050" dirty="0">
              <a:solidFill>
                <a:schemeClr val="tx1"/>
              </a:solidFill>
              <a:latin typeface="나눔고딕 ExtraBold" pitchFamily="50" charset="-127"/>
              <a:ea typeface="나눔고딕 ExtraBold" pitchFamily="50" charset="-127"/>
            </a:endParaRPr>
          </a:p>
        </p:txBody>
      </p:sp>
      <p:pic>
        <p:nvPicPr>
          <p:cNvPr id="69" name="그림 68" descr="000007.gif"/>
          <p:cNvPicPr>
            <a:picLocks noChangeAspect="1"/>
          </p:cNvPicPr>
          <p:nvPr/>
        </p:nvPicPr>
        <p:blipFill>
          <a:blip r:embed="rId3" cstate="print">
            <a:lum bright="46000" contrast="-69000"/>
          </a:blip>
          <a:stretch>
            <a:fillRect/>
          </a:stretch>
        </p:blipFill>
        <p:spPr>
          <a:xfrm>
            <a:off x="4788024" y="3717032"/>
            <a:ext cx="1368152" cy="1654376"/>
          </a:xfrm>
          <a:prstGeom prst="rect">
            <a:avLst/>
          </a:prstGeom>
        </p:spPr>
      </p:pic>
      <p:pic>
        <p:nvPicPr>
          <p:cNvPr id="173" name="그림 172" descr="돈다시.jpg"/>
          <p:cNvPicPr>
            <a:picLocks noChangeAspect="1"/>
          </p:cNvPicPr>
          <p:nvPr/>
        </p:nvPicPr>
        <p:blipFill>
          <a:blip r:embed="rId4" cstate="print"/>
          <a:stretch>
            <a:fillRect/>
          </a:stretch>
        </p:blipFill>
        <p:spPr>
          <a:xfrm>
            <a:off x="4644008" y="3140967"/>
            <a:ext cx="3944256" cy="2628744"/>
          </a:xfrm>
          <a:prstGeom prst="rect">
            <a:avLst/>
          </a:prstGeom>
        </p:spPr>
      </p:pic>
      <p:sp>
        <p:nvSpPr>
          <p:cNvPr id="175" name="직사각형 174"/>
          <p:cNvSpPr/>
          <p:nvPr/>
        </p:nvSpPr>
        <p:spPr>
          <a:xfrm>
            <a:off x="4716016" y="5667592"/>
            <a:ext cx="504055"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2004</a:t>
            </a:r>
            <a:endParaRPr lang="ko-KR" altLang="en-US" sz="800" dirty="0">
              <a:solidFill>
                <a:schemeClr val="tx1"/>
              </a:solidFill>
              <a:latin typeface="나눔고딕" pitchFamily="50" charset="-127"/>
              <a:ea typeface="나눔고딕" pitchFamily="50" charset="-127"/>
            </a:endParaRPr>
          </a:p>
        </p:txBody>
      </p:sp>
      <p:sp>
        <p:nvSpPr>
          <p:cNvPr id="176" name="직사각형 175"/>
          <p:cNvSpPr/>
          <p:nvPr/>
        </p:nvSpPr>
        <p:spPr>
          <a:xfrm>
            <a:off x="5291642" y="5667592"/>
            <a:ext cx="432486"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2005</a:t>
            </a:r>
            <a:endParaRPr lang="ko-KR" altLang="en-US" sz="800" dirty="0">
              <a:solidFill>
                <a:schemeClr val="tx1"/>
              </a:solidFill>
              <a:latin typeface="나눔고딕" pitchFamily="50" charset="-127"/>
              <a:ea typeface="나눔고딕" pitchFamily="50" charset="-127"/>
            </a:endParaRPr>
          </a:p>
        </p:txBody>
      </p:sp>
      <p:sp>
        <p:nvSpPr>
          <p:cNvPr id="177" name="직사각형 176"/>
          <p:cNvSpPr/>
          <p:nvPr/>
        </p:nvSpPr>
        <p:spPr>
          <a:xfrm>
            <a:off x="5835407" y="5667592"/>
            <a:ext cx="464785"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2006</a:t>
            </a:r>
            <a:endParaRPr lang="ko-KR" altLang="en-US" sz="800" dirty="0">
              <a:solidFill>
                <a:schemeClr val="tx1"/>
              </a:solidFill>
              <a:latin typeface="나눔고딕" pitchFamily="50" charset="-127"/>
              <a:ea typeface="나눔고딕" pitchFamily="50" charset="-127"/>
            </a:endParaRPr>
          </a:p>
        </p:txBody>
      </p:sp>
      <p:sp>
        <p:nvSpPr>
          <p:cNvPr id="178" name="직사각형 177"/>
          <p:cNvSpPr/>
          <p:nvPr/>
        </p:nvSpPr>
        <p:spPr>
          <a:xfrm>
            <a:off x="6417700" y="5667592"/>
            <a:ext cx="458556"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2007</a:t>
            </a:r>
            <a:endParaRPr lang="ko-KR" altLang="en-US" sz="800" dirty="0">
              <a:solidFill>
                <a:schemeClr val="tx1"/>
              </a:solidFill>
              <a:latin typeface="나눔고딕" pitchFamily="50" charset="-127"/>
              <a:ea typeface="나눔고딕" pitchFamily="50" charset="-127"/>
            </a:endParaRPr>
          </a:p>
        </p:txBody>
      </p:sp>
      <p:sp>
        <p:nvSpPr>
          <p:cNvPr id="179" name="직사각형 178"/>
          <p:cNvSpPr/>
          <p:nvPr/>
        </p:nvSpPr>
        <p:spPr>
          <a:xfrm>
            <a:off x="7000617" y="5667592"/>
            <a:ext cx="451703"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2008</a:t>
            </a:r>
            <a:endParaRPr lang="ko-KR" altLang="en-US" sz="800" dirty="0">
              <a:solidFill>
                <a:schemeClr val="tx1"/>
              </a:solidFill>
              <a:latin typeface="나눔고딕" pitchFamily="50" charset="-127"/>
              <a:ea typeface="나눔고딕" pitchFamily="50" charset="-127"/>
            </a:endParaRPr>
          </a:p>
        </p:txBody>
      </p:sp>
      <p:sp>
        <p:nvSpPr>
          <p:cNvPr id="180" name="직사각형 179"/>
          <p:cNvSpPr/>
          <p:nvPr/>
        </p:nvSpPr>
        <p:spPr>
          <a:xfrm>
            <a:off x="7544382" y="5667592"/>
            <a:ext cx="484002"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2009</a:t>
            </a:r>
            <a:endParaRPr lang="ko-KR" altLang="en-US" sz="800" dirty="0">
              <a:solidFill>
                <a:schemeClr val="tx1"/>
              </a:solidFill>
              <a:latin typeface="나눔고딕" pitchFamily="50" charset="-127"/>
              <a:ea typeface="나눔고딕" pitchFamily="50" charset="-127"/>
            </a:endParaRPr>
          </a:p>
        </p:txBody>
      </p:sp>
      <p:sp>
        <p:nvSpPr>
          <p:cNvPr id="181" name="직사각형 180"/>
          <p:cNvSpPr/>
          <p:nvPr/>
        </p:nvSpPr>
        <p:spPr>
          <a:xfrm>
            <a:off x="8113215" y="5667592"/>
            <a:ext cx="491233" cy="29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2010</a:t>
            </a:r>
            <a:endParaRPr lang="ko-KR" altLang="en-US" sz="800" dirty="0">
              <a:solidFill>
                <a:schemeClr val="tx1"/>
              </a:solidFill>
              <a:latin typeface="나눔고딕" pitchFamily="50" charset="-127"/>
              <a:ea typeface="나눔고딕" pitchFamily="50" charset="-127"/>
            </a:endParaRPr>
          </a:p>
        </p:txBody>
      </p:sp>
      <p:sp>
        <p:nvSpPr>
          <p:cNvPr id="182" name="직사각형 181"/>
          <p:cNvSpPr/>
          <p:nvPr/>
        </p:nvSpPr>
        <p:spPr>
          <a:xfrm>
            <a:off x="4719623" y="5067085"/>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1.6</a:t>
            </a:r>
            <a:endParaRPr lang="ko-KR" altLang="en-US" sz="900" dirty="0">
              <a:solidFill>
                <a:schemeClr val="tx1"/>
              </a:solidFill>
              <a:latin typeface="나눔고딕 ExtraBold" pitchFamily="50" charset="-127"/>
              <a:ea typeface="나눔고딕 ExtraBold" pitchFamily="50" charset="-127"/>
            </a:endParaRPr>
          </a:p>
        </p:txBody>
      </p:sp>
      <p:sp>
        <p:nvSpPr>
          <p:cNvPr id="183" name="직사각형 182"/>
          <p:cNvSpPr/>
          <p:nvPr/>
        </p:nvSpPr>
        <p:spPr>
          <a:xfrm>
            <a:off x="5289073" y="4871916"/>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3.3</a:t>
            </a:r>
            <a:endParaRPr lang="ko-KR" altLang="en-US" sz="900" dirty="0">
              <a:solidFill>
                <a:schemeClr val="tx1"/>
              </a:solidFill>
              <a:latin typeface="나눔고딕 ExtraBold" pitchFamily="50" charset="-127"/>
              <a:ea typeface="나눔고딕 ExtraBold" pitchFamily="50" charset="-127"/>
            </a:endParaRPr>
          </a:p>
        </p:txBody>
      </p:sp>
      <p:sp>
        <p:nvSpPr>
          <p:cNvPr id="184" name="직사각형 183"/>
          <p:cNvSpPr/>
          <p:nvPr/>
        </p:nvSpPr>
        <p:spPr>
          <a:xfrm>
            <a:off x="5835407" y="4383992"/>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8.5</a:t>
            </a:r>
            <a:endParaRPr lang="ko-KR" altLang="en-US" sz="900" dirty="0">
              <a:solidFill>
                <a:schemeClr val="tx1"/>
              </a:solidFill>
              <a:latin typeface="나눔고딕 ExtraBold" pitchFamily="50" charset="-127"/>
              <a:ea typeface="나눔고딕 ExtraBold" pitchFamily="50" charset="-127"/>
            </a:endParaRPr>
          </a:p>
        </p:txBody>
      </p:sp>
      <p:sp>
        <p:nvSpPr>
          <p:cNvPr id="185" name="직사각형 184"/>
          <p:cNvSpPr/>
          <p:nvPr/>
        </p:nvSpPr>
        <p:spPr>
          <a:xfrm>
            <a:off x="6363760" y="4091238"/>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12.5</a:t>
            </a:r>
            <a:endParaRPr lang="ko-KR" altLang="en-US" sz="900" dirty="0">
              <a:solidFill>
                <a:schemeClr val="tx1"/>
              </a:solidFill>
              <a:latin typeface="나눔고딕 ExtraBold" pitchFamily="50" charset="-127"/>
              <a:ea typeface="나눔고딕 ExtraBold" pitchFamily="50" charset="-127"/>
            </a:endParaRPr>
          </a:p>
        </p:txBody>
      </p:sp>
      <p:sp>
        <p:nvSpPr>
          <p:cNvPr id="186" name="직사각형 185"/>
          <p:cNvSpPr/>
          <p:nvPr/>
        </p:nvSpPr>
        <p:spPr>
          <a:xfrm>
            <a:off x="6922936" y="3993653"/>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12.8</a:t>
            </a:r>
            <a:endParaRPr lang="ko-KR" altLang="en-US" sz="900" dirty="0">
              <a:solidFill>
                <a:schemeClr val="tx1"/>
              </a:solidFill>
              <a:latin typeface="나눔고딕 ExtraBold" pitchFamily="50" charset="-127"/>
              <a:ea typeface="나눔고딕 ExtraBold" pitchFamily="50" charset="-127"/>
            </a:endParaRPr>
          </a:p>
        </p:txBody>
      </p:sp>
      <p:sp>
        <p:nvSpPr>
          <p:cNvPr id="187" name="직사각형 186"/>
          <p:cNvSpPr/>
          <p:nvPr/>
        </p:nvSpPr>
        <p:spPr>
          <a:xfrm>
            <a:off x="7484681" y="3505729"/>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19.8</a:t>
            </a:r>
            <a:endParaRPr lang="ko-KR" altLang="en-US" sz="900" dirty="0">
              <a:solidFill>
                <a:schemeClr val="tx1"/>
              </a:solidFill>
              <a:latin typeface="나눔고딕 ExtraBold" pitchFamily="50" charset="-127"/>
              <a:ea typeface="나눔고딕 ExtraBold" pitchFamily="50" charset="-127"/>
            </a:endParaRPr>
          </a:p>
        </p:txBody>
      </p:sp>
      <p:sp>
        <p:nvSpPr>
          <p:cNvPr id="188" name="직사각형 187"/>
          <p:cNvSpPr/>
          <p:nvPr/>
        </p:nvSpPr>
        <p:spPr>
          <a:xfrm>
            <a:off x="8111264" y="3212975"/>
            <a:ext cx="466084" cy="3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900" dirty="0" smtClean="0">
                <a:solidFill>
                  <a:schemeClr val="tx1"/>
                </a:solidFill>
                <a:latin typeface="나눔고딕 ExtraBold" pitchFamily="50" charset="-127"/>
                <a:ea typeface="나눔고딕 ExtraBold" pitchFamily="50" charset="-127"/>
              </a:rPr>
              <a:t>25</a:t>
            </a:r>
            <a:endParaRPr lang="ko-KR" altLang="en-US" sz="900" dirty="0">
              <a:solidFill>
                <a:schemeClr val="tx1"/>
              </a:solidFill>
              <a:latin typeface="나눔고딕 ExtraBold" pitchFamily="50" charset="-127"/>
              <a:ea typeface="나눔고딕 ExtraBold" pitchFamily="50" charset="-127"/>
            </a:endParaRPr>
          </a:p>
        </p:txBody>
      </p:sp>
      <p:grpSp>
        <p:nvGrpSpPr>
          <p:cNvPr id="2" name="그룹 222"/>
          <p:cNvGrpSpPr/>
          <p:nvPr/>
        </p:nvGrpSpPr>
        <p:grpSpPr>
          <a:xfrm>
            <a:off x="539553" y="2996952"/>
            <a:ext cx="4104456" cy="3312369"/>
            <a:chOff x="916725" y="3824383"/>
            <a:chExt cx="3727283" cy="2484937"/>
          </a:xfrm>
        </p:grpSpPr>
        <p:pic>
          <p:nvPicPr>
            <p:cNvPr id="190" name="그림 189" descr="Untitled-1.jpg"/>
            <p:cNvPicPr>
              <a:picLocks noChangeAspect="1"/>
            </p:cNvPicPr>
            <p:nvPr/>
          </p:nvPicPr>
          <p:blipFill>
            <a:blip r:embed="rId5" cstate="print"/>
            <a:srcRect r="51717"/>
            <a:stretch>
              <a:fillRect/>
            </a:stretch>
          </p:blipFill>
          <p:spPr>
            <a:xfrm>
              <a:off x="923869" y="3824383"/>
              <a:ext cx="3720139" cy="2164537"/>
            </a:xfrm>
            <a:prstGeom prst="rect">
              <a:avLst/>
            </a:prstGeom>
          </p:spPr>
        </p:pic>
        <p:sp>
          <p:nvSpPr>
            <p:cNvPr id="192" name="직사각형 191"/>
            <p:cNvSpPr/>
            <p:nvPr/>
          </p:nvSpPr>
          <p:spPr>
            <a:xfrm>
              <a:off x="1202936" y="4181555"/>
              <a:ext cx="149685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1000" dirty="0" smtClean="0">
                  <a:solidFill>
                    <a:schemeClr val="tx1"/>
                  </a:solidFill>
                  <a:latin typeface="나눔고딕 ExtraBold" pitchFamily="50" charset="-127"/>
                  <a:ea typeface="나눔고딕 ExtraBold" pitchFamily="50" charset="-127"/>
                </a:rPr>
                <a:t>Certified Products</a:t>
              </a:r>
              <a:endParaRPr lang="ko-KR" altLang="en-US" sz="1000" dirty="0">
                <a:solidFill>
                  <a:schemeClr val="tx1"/>
                </a:solidFill>
                <a:latin typeface="나눔고딕 ExtraBold" pitchFamily="50" charset="-127"/>
                <a:ea typeface="나눔고딕 ExtraBold" pitchFamily="50" charset="-127"/>
              </a:endParaRPr>
            </a:p>
          </p:txBody>
        </p:sp>
        <p:sp>
          <p:nvSpPr>
            <p:cNvPr id="193" name="직사각형 192"/>
            <p:cNvSpPr/>
            <p:nvPr/>
          </p:nvSpPr>
          <p:spPr>
            <a:xfrm>
              <a:off x="1202936" y="4426157"/>
              <a:ext cx="16408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1000" dirty="0" smtClean="0">
                  <a:solidFill>
                    <a:schemeClr val="tx1"/>
                  </a:solidFill>
                  <a:latin typeface="나눔고딕 ExtraBold" pitchFamily="50" charset="-127"/>
                  <a:ea typeface="나눔고딕 ExtraBold" pitchFamily="50" charset="-127"/>
                </a:rPr>
                <a:t>Certified Companies</a:t>
              </a:r>
              <a:endParaRPr lang="ko-KR" altLang="en-US" sz="1000" dirty="0">
                <a:solidFill>
                  <a:schemeClr val="tx1"/>
                </a:solidFill>
                <a:latin typeface="나눔고딕 ExtraBold" pitchFamily="50" charset="-127"/>
                <a:ea typeface="나눔고딕 ExtraBold" pitchFamily="50" charset="-127"/>
              </a:endParaRPr>
            </a:p>
          </p:txBody>
        </p:sp>
        <p:sp>
          <p:nvSpPr>
            <p:cNvPr id="194" name="직사각형 193"/>
            <p:cNvSpPr/>
            <p:nvPr/>
          </p:nvSpPr>
          <p:spPr>
            <a:xfrm>
              <a:off x="916725" y="5682302"/>
              <a:ext cx="44871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1992</a:t>
              </a:r>
              <a:endParaRPr lang="ko-KR" altLang="en-US" sz="800" dirty="0">
                <a:solidFill>
                  <a:schemeClr val="tx1"/>
                </a:solidFill>
                <a:latin typeface="나눔고딕" pitchFamily="50" charset="-127"/>
                <a:ea typeface="나눔고딕" pitchFamily="50" charset="-127"/>
              </a:endParaRPr>
            </a:p>
          </p:txBody>
        </p:sp>
        <p:sp>
          <p:nvSpPr>
            <p:cNvPr id="195" name="직사각형 194"/>
            <p:cNvSpPr/>
            <p:nvPr/>
          </p:nvSpPr>
          <p:spPr>
            <a:xfrm>
              <a:off x="1309070" y="5682302"/>
              <a:ext cx="43070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1995</a:t>
              </a:r>
              <a:endParaRPr lang="ko-KR" altLang="en-US" sz="800" dirty="0">
                <a:solidFill>
                  <a:schemeClr val="tx1"/>
                </a:solidFill>
                <a:latin typeface="나눔고딕" pitchFamily="50" charset="-127"/>
                <a:ea typeface="나눔고딕" pitchFamily="50" charset="-127"/>
              </a:endParaRPr>
            </a:p>
          </p:txBody>
        </p:sp>
        <p:sp>
          <p:nvSpPr>
            <p:cNvPr id="196" name="직사각형 195"/>
            <p:cNvSpPr/>
            <p:nvPr/>
          </p:nvSpPr>
          <p:spPr>
            <a:xfrm>
              <a:off x="1701415" y="5682302"/>
              <a:ext cx="4323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1998</a:t>
              </a:r>
              <a:endParaRPr lang="ko-KR" altLang="en-US" sz="800" dirty="0">
                <a:solidFill>
                  <a:schemeClr val="tx1"/>
                </a:solidFill>
                <a:latin typeface="나눔고딕" pitchFamily="50" charset="-127"/>
                <a:ea typeface="나눔고딕" pitchFamily="50" charset="-127"/>
              </a:endParaRPr>
            </a:p>
          </p:txBody>
        </p:sp>
        <p:sp>
          <p:nvSpPr>
            <p:cNvPr id="197" name="직사각형 196"/>
            <p:cNvSpPr/>
            <p:nvPr/>
          </p:nvSpPr>
          <p:spPr>
            <a:xfrm>
              <a:off x="2093761" y="5682302"/>
              <a:ext cx="41428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2001</a:t>
              </a:r>
              <a:endParaRPr lang="ko-KR" altLang="en-US" sz="800" dirty="0">
                <a:solidFill>
                  <a:schemeClr val="tx1"/>
                </a:solidFill>
                <a:latin typeface="나눔고딕" pitchFamily="50" charset="-127"/>
                <a:ea typeface="나눔고딕" pitchFamily="50" charset="-127"/>
              </a:endParaRPr>
            </a:p>
          </p:txBody>
        </p:sp>
        <p:sp>
          <p:nvSpPr>
            <p:cNvPr id="198" name="직사각형 197"/>
            <p:cNvSpPr/>
            <p:nvPr/>
          </p:nvSpPr>
          <p:spPr>
            <a:xfrm>
              <a:off x="2420715" y="5682302"/>
              <a:ext cx="447369"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2004</a:t>
              </a:r>
              <a:endParaRPr lang="ko-KR" altLang="en-US" sz="800" dirty="0">
                <a:solidFill>
                  <a:schemeClr val="tx1"/>
                </a:solidFill>
                <a:latin typeface="나눔고딕" pitchFamily="50" charset="-127"/>
                <a:ea typeface="나눔고딕" pitchFamily="50" charset="-127"/>
              </a:endParaRPr>
            </a:p>
          </p:txBody>
        </p:sp>
        <p:sp>
          <p:nvSpPr>
            <p:cNvPr id="199" name="직사각형 198"/>
            <p:cNvSpPr/>
            <p:nvPr/>
          </p:nvSpPr>
          <p:spPr>
            <a:xfrm>
              <a:off x="2813062" y="5682302"/>
              <a:ext cx="424589"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2007</a:t>
              </a:r>
              <a:endParaRPr lang="ko-KR" altLang="en-US" sz="800" dirty="0">
                <a:solidFill>
                  <a:schemeClr val="tx1"/>
                </a:solidFill>
                <a:latin typeface="나눔고딕" pitchFamily="50" charset="-127"/>
                <a:ea typeface="나눔고딕" pitchFamily="50" charset="-127"/>
              </a:endParaRPr>
            </a:p>
          </p:txBody>
        </p:sp>
        <p:sp>
          <p:nvSpPr>
            <p:cNvPr id="200" name="직사각형 199"/>
            <p:cNvSpPr/>
            <p:nvPr/>
          </p:nvSpPr>
          <p:spPr>
            <a:xfrm>
              <a:off x="3205408" y="5682302"/>
              <a:ext cx="42618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2008</a:t>
              </a:r>
              <a:endParaRPr lang="ko-KR" altLang="en-US" sz="800" dirty="0">
                <a:solidFill>
                  <a:schemeClr val="tx1"/>
                </a:solidFill>
                <a:latin typeface="나눔고딕" pitchFamily="50" charset="-127"/>
                <a:ea typeface="나눔고딕" pitchFamily="50" charset="-127"/>
              </a:endParaRPr>
            </a:p>
          </p:txBody>
        </p:sp>
        <p:sp>
          <p:nvSpPr>
            <p:cNvPr id="201" name="직사각형 200"/>
            <p:cNvSpPr/>
            <p:nvPr/>
          </p:nvSpPr>
          <p:spPr>
            <a:xfrm>
              <a:off x="3597752" y="5682302"/>
              <a:ext cx="422459"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2009</a:t>
              </a:r>
              <a:endParaRPr lang="ko-KR" altLang="en-US" sz="800" dirty="0">
                <a:solidFill>
                  <a:schemeClr val="tx1"/>
                </a:solidFill>
                <a:latin typeface="나눔고딕" pitchFamily="50" charset="-127"/>
                <a:ea typeface="나눔고딕" pitchFamily="50" charset="-127"/>
              </a:endParaRPr>
            </a:p>
          </p:txBody>
        </p:sp>
        <p:sp>
          <p:nvSpPr>
            <p:cNvPr id="202" name="직사각형 201"/>
            <p:cNvSpPr/>
            <p:nvPr/>
          </p:nvSpPr>
          <p:spPr>
            <a:xfrm>
              <a:off x="3992289" y="5682302"/>
              <a:ext cx="45554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800" dirty="0" smtClean="0">
                  <a:solidFill>
                    <a:schemeClr val="tx1"/>
                  </a:solidFill>
                  <a:latin typeface="나눔고딕" pitchFamily="50" charset="-127"/>
                  <a:ea typeface="나눔고딕" pitchFamily="50" charset="-127"/>
                </a:rPr>
                <a:t>2010</a:t>
              </a:r>
              <a:endParaRPr lang="ko-KR" altLang="en-US" sz="800" dirty="0">
                <a:solidFill>
                  <a:schemeClr val="tx1"/>
                </a:solidFill>
                <a:latin typeface="나눔고딕" pitchFamily="50" charset="-127"/>
                <a:ea typeface="나눔고딕" pitchFamily="50" charset="-127"/>
              </a:endParaRPr>
            </a:p>
          </p:txBody>
        </p:sp>
        <p:sp>
          <p:nvSpPr>
            <p:cNvPr id="203" name="직사각형 202"/>
            <p:cNvSpPr/>
            <p:nvPr/>
          </p:nvSpPr>
          <p:spPr>
            <a:xfrm>
              <a:off x="916725" y="5413321"/>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37</a:t>
              </a:r>
              <a:endParaRPr lang="ko-KR" altLang="en-US" sz="700" dirty="0">
                <a:solidFill>
                  <a:schemeClr val="tx1"/>
                </a:solidFill>
                <a:latin typeface="나눔고딕 ExtraBold" pitchFamily="50" charset="-127"/>
                <a:ea typeface="나눔고딕 ExtraBold" pitchFamily="50" charset="-127"/>
              </a:endParaRPr>
            </a:p>
          </p:txBody>
        </p:sp>
        <p:sp>
          <p:nvSpPr>
            <p:cNvPr id="204" name="직사각형 203"/>
            <p:cNvSpPr/>
            <p:nvPr/>
          </p:nvSpPr>
          <p:spPr>
            <a:xfrm>
              <a:off x="1084551" y="5372266"/>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82</a:t>
              </a:r>
              <a:endParaRPr lang="ko-KR" altLang="en-US" sz="700" dirty="0">
                <a:solidFill>
                  <a:schemeClr val="accent2"/>
                </a:solidFill>
                <a:latin typeface="나눔고딕 ExtraBold" pitchFamily="50" charset="-127"/>
                <a:ea typeface="나눔고딕 ExtraBold" pitchFamily="50" charset="-127"/>
              </a:endParaRPr>
            </a:p>
          </p:txBody>
        </p:sp>
        <p:sp>
          <p:nvSpPr>
            <p:cNvPr id="205" name="직사각형 204"/>
            <p:cNvSpPr/>
            <p:nvPr/>
          </p:nvSpPr>
          <p:spPr>
            <a:xfrm>
              <a:off x="1278568" y="5413321"/>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108</a:t>
              </a:r>
              <a:endParaRPr lang="ko-KR" altLang="en-US" sz="700" dirty="0">
                <a:solidFill>
                  <a:schemeClr val="tx1"/>
                </a:solidFill>
                <a:latin typeface="나눔고딕 ExtraBold" pitchFamily="50" charset="-127"/>
                <a:ea typeface="나눔고딕 ExtraBold" pitchFamily="50" charset="-127"/>
              </a:endParaRPr>
            </a:p>
          </p:txBody>
        </p:sp>
        <p:sp>
          <p:nvSpPr>
            <p:cNvPr id="206" name="직사각형 205"/>
            <p:cNvSpPr/>
            <p:nvPr/>
          </p:nvSpPr>
          <p:spPr>
            <a:xfrm>
              <a:off x="1435067" y="5350837"/>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186</a:t>
              </a:r>
              <a:endParaRPr lang="ko-KR" altLang="en-US" sz="700" dirty="0">
                <a:solidFill>
                  <a:schemeClr val="accent2"/>
                </a:solidFill>
                <a:latin typeface="나눔고딕 ExtraBold" pitchFamily="50" charset="-127"/>
                <a:ea typeface="나눔고딕 ExtraBold" pitchFamily="50" charset="-127"/>
              </a:endParaRPr>
            </a:p>
          </p:txBody>
        </p:sp>
        <p:sp>
          <p:nvSpPr>
            <p:cNvPr id="207" name="직사각형 206"/>
            <p:cNvSpPr/>
            <p:nvPr/>
          </p:nvSpPr>
          <p:spPr>
            <a:xfrm>
              <a:off x="1787964" y="5336551"/>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126</a:t>
              </a:r>
              <a:endParaRPr lang="ko-KR" altLang="en-US" sz="700" dirty="0">
                <a:solidFill>
                  <a:schemeClr val="accent2"/>
                </a:solidFill>
                <a:latin typeface="나눔고딕 ExtraBold" pitchFamily="50" charset="-127"/>
                <a:ea typeface="나눔고딕 ExtraBold" pitchFamily="50" charset="-127"/>
              </a:endParaRPr>
            </a:p>
          </p:txBody>
        </p:sp>
        <p:sp>
          <p:nvSpPr>
            <p:cNvPr id="208" name="직사각형 207"/>
            <p:cNvSpPr/>
            <p:nvPr/>
          </p:nvSpPr>
          <p:spPr>
            <a:xfrm>
              <a:off x="1679663" y="5427607"/>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85</a:t>
              </a:r>
              <a:endParaRPr lang="ko-KR" altLang="en-US" sz="700" dirty="0">
                <a:solidFill>
                  <a:schemeClr val="tx1"/>
                </a:solidFill>
                <a:latin typeface="나눔고딕 ExtraBold" pitchFamily="50" charset="-127"/>
                <a:ea typeface="나눔고딕 ExtraBold" pitchFamily="50" charset="-127"/>
              </a:endParaRPr>
            </a:p>
          </p:txBody>
        </p:sp>
        <p:sp>
          <p:nvSpPr>
            <p:cNvPr id="209" name="직사각형 208"/>
            <p:cNvSpPr/>
            <p:nvPr/>
          </p:nvSpPr>
          <p:spPr>
            <a:xfrm>
              <a:off x="2179535" y="5329408"/>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326</a:t>
              </a:r>
              <a:endParaRPr lang="ko-KR" altLang="en-US" sz="700" dirty="0">
                <a:solidFill>
                  <a:schemeClr val="accent2"/>
                </a:solidFill>
                <a:latin typeface="나눔고딕 ExtraBold" pitchFamily="50" charset="-127"/>
                <a:ea typeface="나눔고딕 ExtraBold" pitchFamily="50" charset="-127"/>
              </a:endParaRPr>
            </a:p>
          </p:txBody>
        </p:sp>
        <p:sp>
          <p:nvSpPr>
            <p:cNvPr id="210" name="직사각형 209"/>
            <p:cNvSpPr/>
            <p:nvPr/>
          </p:nvSpPr>
          <p:spPr>
            <a:xfrm>
              <a:off x="2013512" y="5391892"/>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182</a:t>
              </a:r>
              <a:endParaRPr lang="ko-KR" altLang="en-US" sz="700" dirty="0">
                <a:solidFill>
                  <a:schemeClr val="tx1"/>
                </a:solidFill>
                <a:latin typeface="나눔고딕 ExtraBold" pitchFamily="50" charset="-127"/>
                <a:ea typeface="나눔고딕 ExtraBold" pitchFamily="50" charset="-127"/>
              </a:endParaRPr>
            </a:p>
          </p:txBody>
        </p:sp>
        <p:sp>
          <p:nvSpPr>
            <p:cNvPr id="211" name="직사각형 210"/>
            <p:cNvSpPr/>
            <p:nvPr/>
          </p:nvSpPr>
          <p:spPr>
            <a:xfrm>
              <a:off x="2467567" y="5099098"/>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1,536</a:t>
              </a:r>
              <a:endParaRPr lang="ko-KR" altLang="en-US" sz="700" dirty="0">
                <a:solidFill>
                  <a:schemeClr val="accent2"/>
                </a:solidFill>
                <a:latin typeface="나눔고딕 ExtraBold" pitchFamily="50" charset="-127"/>
                <a:ea typeface="나눔고딕 ExtraBold" pitchFamily="50" charset="-127"/>
              </a:endParaRPr>
            </a:p>
          </p:txBody>
        </p:sp>
        <p:sp>
          <p:nvSpPr>
            <p:cNvPr id="212" name="직사각형 211"/>
            <p:cNvSpPr/>
            <p:nvPr/>
          </p:nvSpPr>
          <p:spPr>
            <a:xfrm>
              <a:off x="2419369" y="5336551"/>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445</a:t>
              </a:r>
              <a:endParaRPr lang="ko-KR" altLang="en-US" sz="700" dirty="0">
                <a:solidFill>
                  <a:schemeClr val="tx1"/>
                </a:solidFill>
                <a:latin typeface="나눔고딕 ExtraBold" pitchFamily="50" charset="-127"/>
                <a:ea typeface="나눔고딕 ExtraBold" pitchFamily="50" charset="-127"/>
              </a:endParaRPr>
            </a:p>
          </p:txBody>
        </p:sp>
        <p:sp>
          <p:nvSpPr>
            <p:cNvPr id="213" name="직사각형 212"/>
            <p:cNvSpPr/>
            <p:nvPr/>
          </p:nvSpPr>
          <p:spPr>
            <a:xfrm>
              <a:off x="2757402" y="5060424"/>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1,175</a:t>
              </a:r>
              <a:endParaRPr lang="ko-KR" altLang="en-US" sz="700" dirty="0">
                <a:solidFill>
                  <a:schemeClr val="tx1"/>
                </a:solidFill>
                <a:latin typeface="나눔고딕 ExtraBold" pitchFamily="50" charset="-127"/>
                <a:ea typeface="나눔고딕 ExtraBold" pitchFamily="50" charset="-127"/>
              </a:endParaRPr>
            </a:p>
          </p:txBody>
        </p:sp>
        <p:sp>
          <p:nvSpPr>
            <p:cNvPr id="214" name="직사각형 213"/>
            <p:cNvSpPr/>
            <p:nvPr/>
          </p:nvSpPr>
          <p:spPr>
            <a:xfrm>
              <a:off x="2877608" y="4542082"/>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5,105</a:t>
              </a:r>
              <a:endParaRPr lang="ko-KR" altLang="en-US" sz="700" dirty="0">
                <a:solidFill>
                  <a:schemeClr val="accent2"/>
                </a:solidFill>
                <a:latin typeface="나눔고딕 ExtraBold" pitchFamily="50" charset="-127"/>
                <a:ea typeface="나눔고딕 ExtraBold" pitchFamily="50" charset="-127"/>
              </a:endParaRPr>
            </a:p>
          </p:txBody>
        </p:sp>
        <p:sp>
          <p:nvSpPr>
            <p:cNvPr id="215" name="직사각형 214"/>
            <p:cNvSpPr/>
            <p:nvPr/>
          </p:nvSpPr>
          <p:spPr>
            <a:xfrm>
              <a:off x="3156116" y="5120527"/>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1,369</a:t>
              </a:r>
              <a:endParaRPr lang="ko-KR" altLang="en-US" sz="700" dirty="0">
                <a:solidFill>
                  <a:schemeClr val="tx1"/>
                </a:solidFill>
                <a:latin typeface="나눔고딕 ExtraBold" pitchFamily="50" charset="-127"/>
                <a:ea typeface="나눔고딕 ExtraBold" pitchFamily="50" charset="-127"/>
              </a:endParaRPr>
            </a:p>
          </p:txBody>
        </p:sp>
        <p:sp>
          <p:nvSpPr>
            <p:cNvPr id="216" name="직사각형 215"/>
            <p:cNvSpPr/>
            <p:nvPr/>
          </p:nvSpPr>
          <p:spPr>
            <a:xfrm>
              <a:off x="3520918" y="5088996"/>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1,455</a:t>
              </a:r>
              <a:endParaRPr lang="ko-KR" altLang="en-US" sz="700" dirty="0">
                <a:solidFill>
                  <a:schemeClr val="tx1"/>
                </a:solidFill>
                <a:latin typeface="나눔고딕 ExtraBold" pitchFamily="50" charset="-127"/>
                <a:ea typeface="나눔고딕 ExtraBold" pitchFamily="50" charset="-127"/>
              </a:endParaRPr>
            </a:p>
          </p:txBody>
        </p:sp>
        <p:sp>
          <p:nvSpPr>
            <p:cNvPr id="217" name="직사각형 216"/>
            <p:cNvSpPr/>
            <p:nvPr/>
          </p:nvSpPr>
          <p:spPr>
            <a:xfrm>
              <a:off x="3876196" y="5048519"/>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tx1"/>
                  </a:solidFill>
                  <a:latin typeface="나눔고딕 ExtraBold" pitchFamily="50" charset="-127"/>
                  <a:ea typeface="나눔고딕 ExtraBold" pitchFamily="50" charset="-127"/>
                </a:rPr>
                <a:t>1,636</a:t>
              </a:r>
              <a:endParaRPr lang="ko-KR" altLang="en-US" sz="700" dirty="0">
                <a:solidFill>
                  <a:schemeClr val="tx1"/>
                </a:solidFill>
                <a:latin typeface="나눔고딕 ExtraBold" pitchFamily="50" charset="-127"/>
                <a:ea typeface="나눔고딕 ExtraBold" pitchFamily="50" charset="-127"/>
              </a:endParaRPr>
            </a:p>
          </p:txBody>
        </p:sp>
        <p:sp>
          <p:nvSpPr>
            <p:cNvPr id="218" name="직사각형 217"/>
            <p:cNvSpPr/>
            <p:nvPr/>
          </p:nvSpPr>
          <p:spPr>
            <a:xfrm>
              <a:off x="3263839" y="4335582"/>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6,005</a:t>
              </a:r>
              <a:endParaRPr lang="ko-KR" altLang="en-US" sz="700" dirty="0">
                <a:solidFill>
                  <a:schemeClr val="accent2"/>
                </a:solidFill>
                <a:latin typeface="나눔고딕 ExtraBold" pitchFamily="50" charset="-127"/>
                <a:ea typeface="나눔고딕 ExtraBold" pitchFamily="50" charset="-127"/>
              </a:endParaRPr>
            </a:p>
          </p:txBody>
        </p:sp>
        <p:sp>
          <p:nvSpPr>
            <p:cNvPr id="219" name="직사각형 218"/>
            <p:cNvSpPr/>
            <p:nvPr/>
          </p:nvSpPr>
          <p:spPr>
            <a:xfrm>
              <a:off x="3660172" y="4256431"/>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6,531</a:t>
              </a:r>
              <a:endParaRPr lang="ko-KR" altLang="en-US" sz="700" dirty="0">
                <a:solidFill>
                  <a:schemeClr val="accent2"/>
                </a:solidFill>
                <a:latin typeface="나눔고딕 ExtraBold" pitchFamily="50" charset="-127"/>
                <a:ea typeface="나눔고딕 ExtraBold" pitchFamily="50" charset="-127"/>
              </a:endParaRPr>
            </a:p>
          </p:txBody>
        </p:sp>
        <p:sp>
          <p:nvSpPr>
            <p:cNvPr id="220" name="직사각형 219"/>
            <p:cNvSpPr/>
            <p:nvPr/>
          </p:nvSpPr>
          <p:spPr>
            <a:xfrm>
              <a:off x="4020212" y="4040407"/>
              <a:ext cx="4320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ko-KR" sz="700" dirty="0" smtClean="0">
                  <a:solidFill>
                    <a:schemeClr val="accent2"/>
                  </a:solidFill>
                  <a:latin typeface="나눔고딕 ExtraBold" pitchFamily="50" charset="-127"/>
                  <a:ea typeface="나눔고딕 ExtraBold" pitchFamily="50" charset="-127"/>
                </a:rPr>
                <a:t>7,879</a:t>
              </a:r>
              <a:endParaRPr lang="ko-KR" altLang="en-US" sz="700" dirty="0">
                <a:solidFill>
                  <a:schemeClr val="accent2"/>
                </a:solidFill>
                <a:latin typeface="나눔고딕 ExtraBold" pitchFamily="50" charset="-127"/>
                <a:ea typeface="나눔고딕 ExtraBold" pitchFamily="50" charset="-127"/>
              </a:endParaRPr>
            </a:p>
          </p:txBody>
        </p:sp>
        <p:sp>
          <p:nvSpPr>
            <p:cNvPr id="221" name="직사각형 220"/>
            <p:cNvSpPr/>
            <p:nvPr/>
          </p:nvSpPr>
          <p:spPr>
            <a:xfrm>
              <a:off x="1619672" y="6021288"/>
              <a:ext cx="13681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000" dirty="0" smtClean="0">
                  <a:solidFill>
                    <a:schemeClr val="tx1"/>
                  </a:solidFill>
                  <a:latin typeface="나눔고딕 ExtraBold" pitchFamily="50" charset="-127"/>
                  <a:ea typeface="나눔고딕 ExtraBold" pitchFamily="50" charset="-127"/>
                </a:rPr>
                <a:t>Enactment of </a:t>
              </a:r>
            </a:p>
            <a:p>
              <a:r>
                <a:rPr lang="en-US" altLang="ko-KR" sz="1000" dirty="0" smtClean="0">
                  <a:solidFill>
                    <a:schemeClr val="tx1"/>
                  </a:solidFill>
                  <a:latin typeface="나눔고딕 ExtraBold" pitchFamily="50" charset="-127"/>
                  <a:ea typeface="나눔고딕 ExtraBold" pitchFamily="50" charset="-127"/>
                </a:rPr>
                <a:t>Green Purchase Act</a:t>
              </a:r>
              <a:endParaRPr lang="en-US" altLang="ko-KR" sz="1000" dirty="0">
                <a:solidFill>
                  <a:schemeClr val="tx1"/>
                </a:solidFill>
                <a:latin typeface="나눔고딕 ExtraBold" pitchFamily="50" charset="-127"/>
                <a:ea typeface="나눔고딕 ExtraBold" pitchFamily="50" charset="-127"/>
              </a:endParaRPr>
            </a:p>
          </p:txBody>
        </p:sp>
        <p:cxnSp>
          <p:nvCxnSpPr>
            <p:cNvPr id="222" name="직선 화살표 연결선 221"/>
            <p:cNvCxnSpPr/>
            <p:nvPr/>
          </p:nvCxnSpPr>
          <p:spPr>
            <a:xfrm flipV="1">
              <a:off x="2699792" y="5949280"/>
              <a:ext cx="189255" cy="14401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59" name="Rectangle 37"/>
          <p:cNvSpPr>
            <a:spLocks noChangeArrowheads="1"/>
          </p:cNvSpPr>
          <p:nvPr/>
        </p:nvSpPr>
        <p:spPr bwMode="auto">
          <a:xfrm>
            <a:off x="539553" y="1201648"/>
            <a:ext cx="8390166" cy="1068388"/>
          </a:xfrm>
          <a:prstGeom prst="rect">
            <a:avLst/>
          </a:prstGeom>
          <a:noFill/>
          <a:ln w="9525">
            <a:noFill/>
            <a:miter lim="800000"/>
            <a:headEnd/>
            <a:tailEnd/>
          </a:ln>
        </p:spPr>
        <p:txBody>
          <a:bodyPr anchor="ctr"/>
          <a:lstStyle/>
          <a:p>
            <a:r>
              <a:rPr lang="en-US" altLang="ko-KR" sz="2000" dirty="0" smtClean="0">
                <a:latin typeface="Arial" pitchFamily="34" charset="0"/>
                <a:ea typeface="나눔고딕 ExtraBold" pitchFamily="50" charset="-127"/>
                <a:cs typeface="Arial" pitchFamily="34" charset="0"/>
              </a:rPr>
              <a:t>Eco-</a:t>
            </a:r>
            <a:r>
              <a:rPr lang="en-US" altLang="ko-KR" sz="2000" dirty="0" err="1" smtClean="0">
                <a:latin typeface="Arial" pitchFamily="34" charset="0"/>
                <a:ea typeface="나눔고딕 ExtraBold" pitchFamily="50" charset="-127"/>
                <a:cs typeface="Arial" pitchFamily="34" charset="0"/>
              </a:rPr>
              <a:t>Labelling</a:t>
            </a:r>
            <a:r>
              <a:rPr lang="en-US" altLang="ko-KR" sz="2000" dirty="0" smtClean="0">
                <a:latin typeface="Arial" pitchFamily="34" charset="0"/>
                <a:ea typeface="나눔고딕 ExtraBold" pitchFamily="50" charset="-127"/>
                <a:cs typeface="Arial" pitchFamily="34" charset="0"/>
              </a:rPr>
              <a:t> Scheme is intended to :</a:t>
            </a:r>
          </a:p>
          <a:p>
            <a:r>
              <a:rPr lang="en-US" altLang="ko-KR" sz="2000" dirty="0" smtClean="0">
                <a:latin typeface="Arial" pitchFamily="34" charset="0"/>
                <a:ea typeface="맑은 고딕"/>
                <a:cs typeface="Arial" pitchFamily="34" charset="0"/>
              </a:rPr>
              <a:t>· </a:t>
            </a:r>
            <a:r>
              <a:rPr lang="en-US" altLang="ko-KR" sz="2000" dirty="0" smtClean="0">
                <a:latin typeface="Arial" pitchFamily="34" charset="0"/>
                <a:ea typeface="나눔고딕 ExtraBold" pitchFamily="50" charset="-127"/>
                <a:cs typeface="Arial" pitchFamily="34" charset="0"/>
              </a:rPr>
              <a:t>Provide consumers with better information and raise their awareness</a:t>
            </a:r>
          </a:p>
          <a:p>
            <a:r>
              <a:rPr lang="en-US" altLang="ko-KR" sz="2000" dirty="0" smtClean="0">
                <a:latin typeface="Arial" pitchFamily="34" charset="0"/>
                <a:ea typeface="맑은 고딕"/>
                <a:cs typeface="Arial" pitchFamily="34" charset="0"/>
              </a:rPr>
              <a:t>· </a:t>
            </a:r>
            <a:r>
              <a:rPr lang="en-US" altLang="ko-KR" sz="2000" dirty="0" smtClean="0">
                <a:latin typeface="Arial" pitchFamily="34" charset="0"/>
                <a:ea typeface="나눔고딕 ExtraBold" pitchFamily="50" charset="-127"/>
                <a:cs typeface="Arial" pitchFamily="34" charset="0"/>
              </a:rPr>
              <a:t>Promote the production and consumption of green products</a:t>
            </a:r>
          </a:p>
        </p:txBody>
      </p:sp>
      <p:sp>
        <p:nvSpPr>
          <p:cNvPr id="57" name="Title 56"/>
          <p:cNvSpPr>
            <a:spLocks noGrp="1"/>
          </p:cNvSpPr>
          <p:nvPr>
            <p:ph type="title"/>
          </p:nvPr>
        </p:nvSpPr>
        <p:spPr/>
        <p:txBody>
          <a:bodyPr/>
          <a:lstStyle/>
          <a:p>
            <a:r>
              <a:rPr lang="en-US" altLang="ko-KR" dirty="0" err="1" smtClean="0">
                <a:solidFill>
                  <a:schemeClr val="bg1"/>
                </a:solidFill>
                <a:latin typeface="Arial" pitchFamily="34" charset="0"/>
                <a:ea typeface="옥션고딕 B" pitchFamily="2" charset="-127"/>
                <a:cs typeface="Arial" pitchFamily="34" charset="0"/>
              </a:rPr>
              <a:t>Ecolabelling</a:t>
            </a:r>
            <a:r>
              <a:rPr lang="en-US" altLang="ko-KR" dirty="0" smtClean="0">
                <a:solidFill>
                  <a:schemeClr val="bg1"/>
                </a:solidFill>
                <a:latin typeface="Arial" pitchFamily="34" charset="0"/>
                <a:ea typeface="옥션고딕 B" pitchFamily="2" charset="-127"/>
                <a:cs typeface="Arial" pitchFamily="34" charset="0"/>
              </a:rPr>
              <a:t> Program – S. Korea</a:t>
            </a:r>
            <a:br>
              <a:rPr lang="en-US" altLang="ko-KR" dirty="0" smtClean="0">
                <a:solidFill>
                  <a:schemeClr val="bg1"/>
                </a:solidFill>
                <a:latin typeface="Arial" pitchFamily="34" charset="0"/>
                <a:ea typeface="옥션고딕 B" pitchFamily="2" charset="-127"/>
                <a:cs typeface="Arial" pitchFamily="34" charset="0"/>
              </a:rPr>
            </a:b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3"/>
          <p:cNvSpPr>
            <a:spLocks noGrp="1"/>
          </p:cNvSpPr>
          <p:nvPr>
            <p:ph type="title"/>
          </p:nvPr>
        </p:nvSpPr>
        <p:spPr>
          <a:xfrm>
            <a:off x="471469" y="800100"/>
            <a:ext cx="7502949" cy="1143000"/>
          </a:xfrm>
        </p:spPr>
        <p:txBody>
          <a:bodyPr/>
          <a:lstStyle/>
          <a:p>
            <a:r>
              <a:rPr lang="en-US" sz="3200" dirty="0" smtClean="0">
                <a:solidFill>
                  <a:srgbClr val="000000"/>
                </a:solidFill>
                <a:ea typeface="ＭＳ Ｐゴシック" charset="-128"/>
              </a:rPr>
              <a:t>Other instruments that facilitate the possibility of implementing SPP</a:t>
            </a:r>
            <a:br>
              <a:rPr lang="en-US" sz="3200" dirty="0" smtClean="0">
                <a:solidFill>
                  <a:srgbClr val="000000"/>
                </a:solidFill>
                <a:ea typeface="ＭＳ Ｐゴシック" charset="-128"/>
              </a:rPr>
            </a:br>
            <a:endParaRPr lang="en-US" sz="3400" dirty="0" smtClean="0">
              <a:ea typeface="ＭＳ Ｐゴシック" charset="-128"/>
            </a:endParaRPr>
          </a:p>
        </p:txBody>
      </p:sp>
      <p:sp>
        <p:nvSpPr>
          <p:cNvPr id="74755" name="Marcador de contenido 4"/>
          <p:cNvSpPr>
            <a:spLocks noGrp="1"/>
          </p:cNvSpPr>
          <p:nvPr>
            <p:ph idx="1"/>
          </p:nvPr>
        </p:nvSpPr>
        <p:spPr>
          <a:xfrm>
            <a:off x="471469" y="1943100"/>
            <a:ext cx="8229600" cy="4008474"/>
          </a:xfrm>
        </p:spPr>
        <p:txBody>
          <a:bodyPr/>
          <a:lstStyle/>
          <a:p>
            <a:pPr lvl="1">
              <a:spcAft>
                <a:spcPts val="600"/>
              </a:spcAft>
              <a:buClr>
                <a:srgbClr val="D9BA1B"/>
              </a:buClr>
            </a:pPr>
            <a:r>
              <a:rPr lang="en-US" sz="2400" b="1" dirty="0" smtClean="0">
                <a:solidFill>
                  <a:srgbClr val="000000"/>
                </a:solidFill>
                <a:ea typeface="ＭＳ Ｐゴシック" charset="-128"/>
              </a:rPr>
              <a:t>Fiscal instruments </a:t>
            </a:r>
            <a:r>
              <a:rPr lang="en-US" sz="2400" dirty="0" smtClean="0">
                <a:solidFill>
                  <a:srgbClr val="000000"/>
                </a:solidFill>
                <a:ea typeface="ＭＳ Ｐゴシック" charset="-128"/>
              </a:rPr>
              <a:t>(taxes, subsidies, etc., for a more sustainable production and consumption by companies and citizens)- </a:t>
            </a:r>
            <a:r>
              <a:rPr lang="en-US" sz="2400" b="1" dirty="0" smtClean="0">
                <a:solidFill>
                  <a:srgbClr val="000000"/>
                </a:solidFill>
                <a:ea typeface="ＭＳ Ｐゴシック" charset="-128"/>
              </a:rPr>
              <a:t>lower prices of products increase availability of green/sustainable products;</a:t>
            </a:r>
          </a:p>
          <a:p>
            <a:pPr lvl="1">
              <a:spcAft>
                <a:spcPts val="600"/>
              </a:spcAft>
              <a:buClr>
                <a:srgbClr val="D9BA1B"/>
              </a:buClr>
            </a:pPr>
            <a:r>
              <a:rPr lang="en-US" sz="2400" b="1" dirty="0" smtClean="0">
                <a:solidFill>
                  <a:srgbClr val="000000"/>
                </a:solidFill>
                <a:ea typeface="ＭＳ Ｐゴシック" charset="-128"/>
              </a:rPr>
              <a:t>Communication instruments </a:t>
            </a:r>
            <a:r>
              <a:rPr lang="en-US" sz="2400" dirty="0" smtClean="0">
                <a:solidFill>
                  <a:srgbClr val="000000"/>
                </a:solidFill>
                <a:ea typeface="ＭＳ Ｐゴシック" charset="-128"/>
              </a:rPr>
              <a:t>(information campaigns, websites, etc. that contain information on companies and products that are more responsible and promote changes in habits).</a:t>
            </a:r>
          </a:p>
          <a:p>
            <a:pPr lvl="1">
              <a:spcAft>
                <a:spcPts val="600"/>
              </a:spcAft>
              <a:buClr>
                <a:srgbClr val="D9BA1B"/>
              </a:buClr>
            </a:pPr>
            <a:r>
              <a:rPr lang="en-US" sz="2400" dirty="0" smtClean="0">
                <a:solidFill>
                  <a:srgbClr val="000000"/>
                </a:solidFill>
                <a:ea typeface="ＭＳ Ｐゴシック" charset="-128"/>
              </a:rPr>
              <a:t>Etc.</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a:t>
            </a:r>
            <a:r>
              <a:rPr lang="fr-FR" dirty="0" smtClean="0"/>
              <a:t>hallenges</a:t>
            </a:r>
            <a:endParaRPr lang="en-US" dirty="0"/>
          </a:p>
        </p:txBody>
      </p:sp>
      <p:sp>
        <p:nvSpPr>
          <p:cNvPr id="3" name="Content Placeholder 2"/>
          <p:cNvSpPr>
            <a:spLocks noGrp="1"/>
          </p:cNvSpPr>
          <p:nvPr>
            <p:ph idx="1"/>
          </p:nvPr>
        </p:nvSpPr>
        <p:spPr/>
        <p:txBody>
          <a:bodyPr/>
          <a:lstStyle/>
          <a:p>
            <a:r>
              <a:rPr lang="fr-FR" dirty="0" err="1" smtClean="0"/>
              <a:t>Need</a:t>
            </a:r>
            <a:r>
              <a:rPr lang="fr-FR" dirty="0" smtClean="0"/>
              <a:t> to monitor SPP </a:t>
            </a:r>
            <a:r>
              <a:rPr lang="fr-FR" dirty="0" err="1" smtClean="0"/>
              <a:t>implementation</a:t>
            </a:r>
            <a:endParaRPr lang="fr-FR" dirty="0" smtClean="0"/>
          </a:p>
          <a:p>
            <a:r>
              <a:rPr lang="fr-FR" dirty="0" err="1" smtClean="0"/>
              <a:t>Need</a:t>
            </a:r>
            <a:r>
              <a:rPr lang="fr-FR" dirty="0" smtClean="0"/>
              <a:t> to </a:t>
            </a:r>
            <a:r>
              <a:rPr lang="fr-FR" dirty="0" err="1" smtClean="0"/>
              <a:t>define</a:t>
            </a:r>
            <a:r>
              <a:rPr lang="fr-FR" dirty="0" smtClean="0"/>
              <a:t> SPP/GPP</a:t>
            </a:r>
          </a:p>
          <a:p>
            <a:r>
              <a:rPr lang="fr-FR" dirty="0" err="1" smtClean="0"/>
              <a:t>Need</a:t>
            </a:r>
            <a:r>
              <a:rPr lang="fr-FR" dirty="0" smtClean="0"/>
              <a:t> to </a:t>
            </a:r>
            <a:r>
              <a:rPr lang="fr-FR" dirty="0" err="1" smtClean="0"/>
              <a:t>measure</a:t>
            </a:r>
            <a:r>
              <a:rPr lang="fr-FR" dirty="0" smtClean="0"/>
              <a:t> impacts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242" y="800100"/>
            <a:ext cx="6767530" cy="1143000"/>
          </a:xfrm>
        </p:spPr>
        <p:txBody>
          <a:bodyPr/>
          <a:lstStyle/>
          <a:p>
            <a:r>
              <a:rPr lang="fr-FR" dirty="0" smtClean="0">
                <a:solidFill>
                  <a:srgbClr val="FF0000"/>
                </a:solidFill>
              </a:rPr>
              <a:t>International promotion of SPP</a:t>
            </a:r>
            <a:r>
              <a:rPr lang="fr-FR" dirty="0" smtClean="0"/>
              <a:t/>
            </a:r>
            <a:br>
              <a:rPr lang="fr-FR" dirty="0" smtClean="0"/>
            </a:br>
            <a:endParaRPr lang="en-US" dirty="0"/>
          </a:p>
        </p:txBody>
      </p:sp>
      <p:sp>
        <p:nvSpPr>
          <p:cNvPr id="3" name="Content Placeholder 2"/>
          <p:cNvSpPr>
            <a:spLocks noGrp="1"/>
          </p:cNvSpPr>
          <p:nvPr>
            <p:ph idx="1"/>
          </p:nvPr>
        </p:nvSpPr>
        <p:spPr/>
        <p:txBody>
          <a:bodyPr/>
          <a:lstStyle/>
          <a:p>
            <a:endParaRPr lang="fr-FR" dirty="0" smtClean="0"/>
          </a:p>
          <a:p>
            <a:r>
              <a:rPr lang="fr-FR" dirty="0" smtClean="0"/>
              <a:t>UNEP Initiatives</a:t>
            </a:r>
          </a:p>
          <a:p>
            <a:pPr lvl="1">
              <a:buFontTx/>
              <a:buChar char="-"/>
            </a:pPr>
            <a:r>
              <a:rPr lang="fr-FR" dirty="0" smtClean="0"/>
              <a:t>SPPEL </a:t>
            </a:r>
            <a:r>
              <a:rPr lang="fr-FR" dirty="0" err="1" smtClean="0"/>
              <a:t>project</a:t>
            </a:r>
            <a:endParaRPr lang="fr-FR" dirty="0" smtClean="0"/>
          </a:p>
          <a:p>
            <a:pPr lvl="1">
              <a:buFontTx/>
              <a:buChar char="-"/>
            </a:pPr>
            <a:r>
              <a:rPr lang="fr-FR" dirty="0" smtClean="0"/>
              <a:t>International SPP Initiative</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800px-Whole_world_-_land_and_oceans_12000"/>
          <p:cNvPicPr>
            <a:picLocks noChangeAspect="1" noChangeArrowheads="1"/>
          </p:cNvPicPr>
          <p:nvPr/>
        </p:nvPicPr>
        <p:blipFill>
          <a:blip r:embed="rId3" cstate="screen">
            <a:lum bright="80000" contrast="-26000"/>
            <a:grayscl/>
          </a:blip>
          <a:srcRect/>
          <a:stretch>
            <a:fillRect/>
          </a:stretch>
        </p:blipFill>
        <p:spPr bwMode="auto">
          <a:xfrm>
            <a:off x="-381000" y="0"/>
            <a:ext cx="10210800" cy="6858000"/>
          </a:xfrm>
          <a:prstGeom prst="rect">
            <a:avLst/>
          </a:prstGeom>
          <a:noFill/>
          <a:ln w="9525">
            <a:noFill/>
            <a:miter lim="800000"/>
            <a:headEnd/>
            <a:tailEnd/>
          </a:ln>
        </p:spPr>
      </p:pic>
      <p:sp>
        <p:nvSpPr>
          <p:cNvPr id="77826" name="Title 1"/>
          <p:cNvSpPr>
            <a:spLocks noGrp="1"/>
          </p:cNvSpPr>
          <p:nvPr>
            <p:ph type="ctrTitle"/>
          </p:nvPr>
        </p:nvSpPr>
        <p:spPr>
          <a:xfrm>
            <a:off x="838200" y="2998791"/>
            <a:ext cx="7772400" cy="1470025"/>
          </a:xfrm>
        </p:spPr>
        <p:txBody>
          <a:bodyPr>
            <a:normAutofit fontScale="90000"/>
          </a:bodyPr>
          <a:lstStyle/>
          <a:p>
            <a:pPr eaLnBrk="1" hangingPunct="1"/>
            <a:r>
              <a:rPr lang="en-US" b="1" dirty="0" smtClean="0">
                <a:solidFill>
                  <a:schemeClr val="tx1"/>
                </a:solidFill>
                <a:cs typeface="Tahoma" pitchFamily="34" charset="0"/>
              </a:rPr>
              <a:t>UNEP Project on </a:t>
            </a:r>
            <a:br>
              <a:rPr lang="en-US" b="1" dirty="0" smtClean="0">
                <a:solidFill>
                  <a:schemeClr val="tx1"/>
                </a:solidFill>
                <a:cs typeface="Tahoma" pitchFamily="34" charset="0"/>
              </a:rPr>
            </a:br>
            <a:r>
              <a:rPr lang="en-US" b="1" dirty="0" smtClean="0">
                <a:solidFill>
                  <a:schemeClr val="tx1"/>
                </a:solidFill>
                <a:cs typeface="Tahoma" pitchFamily="34" charset="0"/>
              </a:rPr>
              <a:t>Sustainable Public Procurement and </a:t>
            </a:r>
            <a:r>
              <a:rPr lang="en-US" b="1" dirty="0" err="1" smtClean="0">
                <a:solidFill>
                  <a:schemeClr val="tx1"/>
                </a:solidFill>
                <a:cs typeface="Tahoma" pitchFamily="34" charset="0"/>
              </a:rPr>
              <a:t>Ecolabelling</a:t>
            </a:r>
            <a:r>
              <a:rPr lang="en-US" b="1" dirty="0" smtClean="0">
                <a:solidFill>
                  <a:schemeClr val="tx1"/>
                </a:solidFill>
                <a:cs typeface="Tahoma" pitchFamily="34" charset="0"/>
              </a:rPr>
              <a:t> </a:t>
            </a:r>
            <a:br>
              <a:rPr lang="en-US" b="1" dirty="0" smtClean="0">
                <a:solidFill>
                  <a:schemeClr val="tx1"/>
                </a:solidFill>
                <a:cs typeface="Tahoma" pitchFamily="34" charset="0"/>
              </a:rPr>
            </a:br>
            <a:r>
              <a:rPr lang="en-US" b="1" dirty="0" smtClean="0">
                <a:solidFill>
                  <a:schemeClr val="tx1"/>
                </a:solidFill>
                <a:cs typeface="Tahoma" pitchFamily="34" charset="0"/>
              </a:rPr>
              <a:t>(SPPEL)</a:t>
            </a:r>
            <a:br>
              <a:rPr lang="en-US" b="1" dirty="0" smtClean="0">
                <a:solidFill>
                  <a:schemeClr val="tx1"/>
                </a:solidFill>
                <a:cs typeface="Tahoma" pitchFamily="34" charset="0"/>
              </a:rPr>
            </a:br>
            <a:endParaRPr lang="en-GB" b="1" dirty="0" smtClean="0">
              <a:solidFill>
                <a:schemeClr val="tx1"/>
              </a:solidFill>
            </a:endParaRPr>
          </a:p>
        </p:txBody>
      </p:sp>
      <p:pic>
        <p:nvPicPr>
          <p:cNvPr id="7" name="Picture 6" descr="logos_final_spp_e.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4038600" y="228600"/>
            <a:ext cx="5334000" cy="1155346"/>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Marcador de texto 42"/>
          <p:cNvSpPr>
            <a:spLocks noGrp="1"/>
          </p:cNvSpPr>
          <p:nvPr>
            <p:ph type="body" idx="1"/>
          </p:nvPr>
        </p:nvSpPr>
        <p:spPr/>
        <p:txBody>
          <a:bodyPr/>
          <a:lstStyle/>
          <a:p>
            <a:r>
              <a:rPr lang="en-US" dirty="0">
                <a:solidFill>
                  <a:srgbClr val="FF0000"/>
                </a:solidFill>
                <a:ea typeface="ＭＳ Ｐゴシック" charset="-128"/>
              </a:rPr>
              <a:t>General Commitments</a:t>
            </a:r>
          </a:p>
          <a:p>
            <a:pPr eaLnBrk="1" hangingPunct="1"/>
            <a:endParaRPr lang="es-ES_tradnl" dirty="0" smtClean="0">
              <a:solidFill>
                <a:srgbClr val="404040"/>
              </a:solidFill>
              <a:ea typeface="ＭＳ Ｐゴシック" charset="-128"/>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n-US" sz="2000">
              <a:latin typeface="Times New Roman" pitchFamily="18" charset="0"/>
              <a:ea typeface="ヒラギノ角ゴ Pro W3"/>
              <a:cs typeface="ヒラギノ角ゴ Pro W3"/>
            </a:endParaRPr>
          </a:p>
        </p:txBody>
      </p:sp>
      <p:pic>
        <p:nvPicPr>
          <p:cNvPr id="3" name="Picture 7"/>
          <p:cNvPicPr>
            <a:picLocks noChangeAspect="1"/>
          </p:cNvPicPr>
          <p:nvPr/>
        </p:nvPicPr>
        <p:blipFill>
          <a:blip r:embed="rId2" cstate="print"/>
          <a:srcRect/>
          <a:stretch>
            <a:fillRect/>
          </a:stretch>
        </p:blipFill>
        <p:spPr bwMode="auto">
          <a:xfrm>
            <a:off x="8120063" y="2057400"/>
            <a:ext cx="625475" cy="4191000"/>
          </a:xfrm>
          <a:prstGeom prst="rect">
            <a:avLst/>
          </a:prstGeom>
          <a:noFill/>
          <a:ln w="9525">
            <a:noFill/>
            <a:miter lim="800000"/>
            <a:headEnd/>
            <a:tailEnd/>
          </a:ln>
        </p:spPr>
      </p:pic>
      <p:pic>
        <p:nvPicPr>
          <p:cNvPr id="4" name="Picture 24"/>
          <p:cNvPicPr>
            <a:picLocks noChangeAspect="1"/>
          </p:cNvPicPr>
          <p:nvPr/>
        </p:nvPicPr>
        <p:blipFill>
          <a:blip r:embed="rId3" cstate="print"/>
          <a:srcRect/>
          <a:stretch>
            <a:fillRect/>
          </a:stretch>
        </p:blipFill>
        <p:spPr bwMode="auto">
          <a:xfrm>
            <a:off x="7967663" y="457200"/>
            <a:ext cx="808037" cy="939800"/>
          </a:xfrm>
          <a:prstGeom prst="rect">
            <a:avLst/>
          </a:prstGeom>
          <a:noFill/>
          <a:ln w="9525">
            <a:noFill/>
            <a:miter lim="800000"/>
            <a:headEnd/>
            <a:tailEnd/>
          </a:ln>
        </p:spPr>
      </p:pic>
      <p:sp>
        <p:nvSpPr>
          <p:cNvPr id="392" name="Title 317"/>
          <p:cNvSpPr txBox="1">
            <a:spLocks/>
          </p:cNvSpPr>
          <p:nvPr/>
        </p:nvSpPr>
        <p:spPr>
          <a:xfrm>
            <a:off x="-34865" y="0"/>
            <a:ext cx="7385925" cy="162992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2060"/>
                </a:solidFill>
                <a:effectLst/>
                <a:uLnTx/>
                <a:uFillTx/>
                <a:latin typeface="+mj-lt"/>
                <a:ea typeface="+mj-ea"/>
                <a:cs typeface="+mj-cs"/>
              </a:rPr>
              <a:t>Pilot</a:t>
            </a:r>
            <a:r>
              <a:rPr kumimoji="0" lang="en-US" sz="4400" b="1" i="0" u="none" strike="noStrike" kern="0" cap="none" spc="0" normalizeH="0" noProof="0" dirty="0" smtClean="0">
                <a:ln>
                  <a:noFill/>
                </a:ln>
                <a:solidFill>
                  <a:srgbClr val="002060"/>
                </a:solidFill>
                <a:effectLst/>
                <a:uLnTx/>
                <a:uFillTx/>
                <a:latin typeface="+mj-lt"/>
                <a:ea typeface="+mj-ea"/>
                <a:cs typeface="+mj-cs"/>
              </a:rPr>
              <a:t> countries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kern="0" dirty="0" smtClean="0">
                <a:solidFill>
                  <a:srgbClr val="002060"/>
                </a:solidFill>
                <a:latin typeface="+mj-lt"/>
                <a:ea typeface="+mj-ea"/>
                <a:cs typeface="+mj-cs"/>
              </a:rPr>
              <a:t>2009-2012 </a:t>
            </a:r>
            <a:endParaRPr kumimoji="0" lang="en-US" sz="4400" b="1" i="0" u="none" strike="noStrike" kern="0" cap="none" spc="0" normalizeH="0" baseline="0" noProof="0" dirty="0">
              <a:ln>
                <a:noFill/>
              </a:ln>
              <a:solidFill>
                <a:srgbClr val="002060"/>
              </a:solidFill>
              <a:effectLst/>
              <a:uLnTx/>
              <a:uFillTx/>
              <a:latin typeface="+mj-lt"/>
              <a:ea typeface="+mj-ea"/>
              <a:cs typeface="+mj-cs"/>
            </a:endParaRPr>
          </a:p>
        </p:txBody>
      </p:sp>
      <p:grpSp>
        <p:nvGrpSpPr>
          <p:cNvPr id="5" name="Group 64"/>
          <p:cNvGrpSpPr>
            <a:grpSpLocks/>
          </p:cNvGrpSpPr>
          <p:nvPr/>
        </p:nvGrpSpPr>
        <p:grpSpPr bwMode="auto">
          <a:xfrm>
            <a:off x="16667" y="1883885"/>
            <a:ext cx="7334393" cy="4481513"/>
            <a:chOff x="983356" y="1368101"/>
            <a:chExt cx="7361368" cy="4091330"/>
          </a:xfrm>
        </p:grpSpPr>
        <p:sp>
          <p:nvSpPr>
            <p:cNvPr id="394" name="Freeform 39"/>
            <p:cNvSpPr>
              <a:spLocks/>
            </p:cNvSpPr>
            <p:nvPr/>
          </p:nvSpPr>
          <p:spPr bwMode="auto">
            <a:xfrm>
              <a:off x="4057334" y="2431990"/>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solidFill>
              <a:srgbClr val="A1C6E7"/>
            </a:solidFill>
            <a:ln w="9525">
              <a:noFill/>
              <a:round/>
              <a:headEnd/>
              <a:tailEnd/>
            </a:ln>
          </p:spPr>
          <p:txBody>
            <a:bodyPr/>
            <a:lstStyle/>
            <a:p>
              <a:endParaRPr lang="en-US"/>
            </a:p>
          </p:txBody>
        </p:sp>
        <p:sp>
          <p:nvSpPr>
            <p:cNvPr id="395" name="Freeform 40"/>
            <p:cNvSpPr>
              <a:spLocks/>
            </p:cNvSpPr>
            <p:nvPr/>
          </p:nvSpPr>
          <p:spPr bwMode="auto">
            <a:xfrm>
              <a:off x="7373994" y="3802907"/>
              <a:ext cx="543789" cy="264187"/>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solidFill>
              <a:srgbClr val="A1C6E7"/>
            </a:solidFill>
            <a:ln w="9525">
              <a:noFill/>
              <a:round/>
              <a:headEnd/>
              <a:tailEnd/>
            </a:ln>
          </p:spPr>
          <p:txBody>
            <a:bodyPr/>
            <a:lstStyle/>
            <a:p>
              <a:endParaRPr lang="en-US"/>
            </a:p>
          </p:txBody>
        </p:sp>
        <p:sp>
          <p:nvSpPr>
            <p:cNvPr id="396" name="Freeform 41"/>
            <p:cNvSpPr>
              <a:spLocks/>
            </p:cNvSpPr>
            <p:nvPr/>
          </p:nvSpPr>
          <p:spPr bwMode="auto">
            <a:xfrm>
              <a:off x="3904534" y="2938943"/>
              <a:ext cx="1586425" cy="1827890"/>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solidFill>
              <a:srgbClr val="A1C6E7"/>
            </a:solidFill>
            <a:ln w="9525">
              <a:noFill/>
              <a:round/>
              <a:headEnd/>
              <a:tailEnd/>
            </a:ln>
          </p:spPr>
          <p:txBody>
            <a:bodyPr/>
            <a:lstStyle/>
            <a:p>
              <a:endParaRPr lang="en-US"/>
            </a:p>
          </p:txBody>
        </p:sp>
        <p:sp>
          <p:nvSpPr>
            <p:cNvPr id="397" name="Freeform 42"/>
            <p:cNvSpPr>
              <a:spLocks/>
            </p:cNvSpPr>
            <p:nvPr/>
          </p:nvSpPr>
          <p:spPr bwMode="auto">
            <a:xfrm>
              <a:off x="6996488" y="4009973"/>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solidFill>
              <a:srgbClr val="A1C6E7"/>
            </a:solidFill>
            <a:ln w="9525">
              <a:noFill/>
              <a:round/>
              <a:headEnd/>
              <a:tailEnd/>
            </a:ln>
          </p:spPr>
          <p:txBody>
            <a:bodyPr/>
            <a:lstStyle/>
            <a:p>
              <a:endParaRPr lang="en-US"/>
            </a:p>
          </p:txBody>
        </p:sp>
        <p:sp>
          <p:nvSpPr>
            <p:cNvPr id="398" name="Freeform 43"/>
            <p:cNvSpPr>
              <a:spLocks/>
            </p:cNvSpPr>
            <p:nvPr/>
          </p:nvSpPr>
          <p:spPr bwMode="auto">
            <a:xfrm>
              <a:off x="6502135" y="3617262"/>
              <a:ext cx="238188" cy="371290"/>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solidFill>
              <a:srgbClr val="A1C6E7"/>
            </a:solidFill>
            <a:ln w="9525">
              <a:noFill/>
              <a:round/>
              <a:headEnd/>
              <a:tailEnd/>
            </a:ln>
          </p:spPr>
          <p:txBody>
            <a:bodyPr/>
            <a:lstStyle/>
            <a:p>
              <a:endParaRPr lang="en-US"/>
            </a:p>
          </p:txBody>
        </p:sp>
        <p:sp>
          <p:nvSpPr>
            <p:cNvPr id="399" name="Freeform 44"/>
            <p:cNvSpPr>
              <a:spLocks/>
            </p:cNvSpPr>
            <p:nvPr/>
          </p:nvSpPr>
          <p:spPr bwMode="auto">
            <a:xfrm>
              <a:off x="6960535" y="2853261"/>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solidFill>
              <a:srgbClr val="A1C6E7"/>
            </a:solidFill>
            <a:ln w="9525">
              <a:noFill/>
              <a:round/>
              <a:headEnd/>
              <a:tailEnd/>
            </a:ln>
          </p:spPr>
          <p:txBody>
            <a:bodyPr/>
            <a:lstStyle/>
            <a:p>
              <a:endParaRPr lang="en-US"/>
            </a:p>
          </p:txBody>
        </p:sp>
        <p:sp>
          <p:nvSpPr>
            <p:cNvPr id="400" name="Freeform 45"/>
            <p:cNvSpPr>
              <a:spLocks/>
            </p:cNvSpPr>
            <p:nvPr/>
          </p:nvSpPr>
          <p:spPr bwMode="auto">
            <a:xfrm>
              <a:off x="6978511" y="2838981"/>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solidFill>
              <a:srgbClr val="A1C6E7"/>
            </a:solidFill>
            <a:ln w="9525">
              <a:noFill/>
              <a:round/>
              <a:headEnd/>
              <a:tailEnd/>
            </a:ln>
          </p:spPr>
          <p:txBody>
            <a:bodyPr/>
            <a:lstStyle/>
            <a:p>
              <a:endParaRPr lang="en-US"/>
            </a:p>
          </p:txBody>
        </p:sp>
        <p:sp>
          <p:nvSpPr>
            <p:cNvPr id="401" name="Freeform 46"/>
            <p:cNvSpPr>
              <a:spLocks/>
            </p:cNvSpPr>
            <p:nvPr/>
          </p:nvSpPr>
          <p:spPr bwMode="auto">
            <a:xfrm>
              <a:off x="6740324" y="3967131"/>
              <a:ext cx="256164" cy="64262"/>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solidFill>
              <a:srgbClr val="A1C6E7"/>
            </a:solidFill>
            <a:ln w="9525">
              <a:noFill/>
              <a:round/>
              <a:headEnd/>
              <a:tailEnd/>
            </a:ln>
          </p:spPr>
          <p:txBody>
            <a:bodyPr/>
            <a:lstStyle/>
            <a:p>
              <a:endParaRPr lang="en-US"/>
            </a:p>
          </p:txBody>
        </p:sp>
        <p:sp>
          <p:nvSpPr>
            <p:cNvPr id="402" name="Freeform 47"/>
            <p:cNvSpPr>
              <a:spLocks/>
            </p:cNvSpPr>
            <p:nvPr/>
          </p:nvSpPr>
          <p:spPr bwMode="auto">
            <a:xfrm>
              <a:off x="7612183" y="2017858"/>
              <a:ext cx="435930" cy="699739"/>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solidFill>
              <a:srgbClr val="A1C6E7"/>
            </a:solidFill>
            <a:ln w="9525">
              <a:noFill/>
              <a:round/>
              <a:headEnd/>
              <a:tailEnd/>
            </a:ln>
          </p:spPr>
          <p:txBody>
            <a:bodyPr/>
            <a:lstStyle/>
            <a:p>
              <a:endParaRPr lang="en-US"/>
            </a:p>
          </p:txBody>
        </p:sp>
        <p:sp>
          <p:nvSpPr>
            <p:cNvPr id="403" name="Freeform 48"/>
            <p:cNvSpPr>
              <a:spLocks/>
            </p:cNvSpPr>
            <p:nvPr/>
          </p:nvSpPr>
          <p:spPr bwMode="auto">
            <a:xfrm>
              <a:off x="4093287" y="1468064"/>
              <a:ext cx="4251437" cy="2170619"/>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solidFill>
              <a:srgbClr val="A1C6E7"/>
            </a:solidFill>
            <a:ln w="9525">
              <a:noFill/>
              <a:round/>
              <a:headEnd/>
              <a:tailEnd/>
            </a:ln>
          </p:spPr>
          <p:txBody>
            <a:bodyPr/>
            <a:lstStyle/>
            <a:p>
              <a:endParaRPr lang="en-US"/>
            </a:p>
          </p:txBody>
        </p:sp>
        <p:sp>
          <p:nvSpPr>
            <p:cNvPr id="404" name="Freeform 49"/>
            <p:cNvSpPr>
              <a:spLocks/>
            </p:cNvSpPr>
            <p:nvPr/>
          </p:nvSpPr>
          <p:spPr bwMode="auto">
            <a:xfrm>
              <a:off x="7558252" y="1882195"/>
              <a:ext cx="310095" cy="37843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solidFill>
              <a:srgbClr val="A1C6E7"/>
            </a:solidFill>
            <a:ln w="9525">
              <a:noFill/>
              <a:round/>
              <a:headEnd/>
              <a:tailEnd/>
            </a:ln>
          </p:spPr>
          <p:txBody>
            <a:bodyPr/>
            <a:lstStyle/>
            <a:p>
              <a:endParaRPr lang="en-US"/>
            </a:p>
          </p:txBody>
        </p:sp>
        <p:sp>
          <p:nvSpPr>
            <p:cNvPr id="405" name="Freeform 50"/>
            <p:cNvSpPr>
              <a:spLocks/>
            </p:cNvSpPr>
            <p:nvPr/>
          </p:nvSpPr>
          <p:spPr bwMode="auto">
            <a:xfrm>
              <a:off x="7940253" y="4823955"/>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solidFill>
              <a:srgbClr val="A1C6E7"/>
            </a:solidFill>
            <a:ln w="9525">
              <a:noFill/>
              <a:round/>
              <a:headEnd/>
              <a:tailEnd/>
            </a:ln>
          </p:spPr>
          <p:txBody>
            <a:bodyPr/>
            <a:lstStyle/>
            <a:p>
              <a:endParaRPr lang="en-US"/>
            </a:p>
          </p:txBody>
        </p:sp>
        <p:sp>
          <p:nvSpPr>
            <p:cNvPr id="406" name="Freeform 51"/>
            <p:cNvSpPr>
              <a:spLocks/>
            </p:cNvSpPr>
            <p:nvPr/>
          </p:nvSpPr>
          <p:spPr bwMode="auto">
            <a:xfrm>
              <a:off x="8196417" y="4681150"/>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solidFill>
              <a:srgbClr val="A1C6E7"/>
            </a:solidFill>
            <a:ln w="9525">
              <a:noFill/>
              <a:round/>
              <a:headEnd/>
              <a:tailEnd/>
            </a:ln>
          </p:spPr>
          <p:txBody>
            <a:bodyPr/>
            <a:lstStyle/>
            <a:p>
              <a:endParaRPr lang="en-US"/>
            </a:p>
          </p:txBody>
        </p:sp>
        <p:sp>
          <p:nvSpPr>
            <p:cNvPr id="407" name="Freeform 52"/>
            <p:cNvSpPr>
              <a:spLocks/>
            </p:cNvSpPr>
            <p:nvPr/>
          </p:nvSpPr>
          <p:spPr bwMode="auto">
            <a:xfrm>
              <a:off x="6794253" y="3617262"/>
              <a:ext cx="238188" cy="264187"/>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solidFill>
              <a:srgbClr val="A1C6E7"/>
            </a:solidFill>
            <a:ln w="9525">
              <a:noFill/>
              <a:round/>
              <a:headEnd/>
              <a:tailEnd/>
            </a:ln>
          </p:spPr>
          <p:txBody>
            <a:bodyPr/>
            <a:lstStyle/>
            <a:p>
              <a:endParaRPr lang="en-US"/>
            </a:p>
          </p:txBody>
        </p:sp>
        <p:sp>
          <p:nvSpPr>
            <p:cNvPr id="408" name="Freeform 53"/>
            <p:cNvSpPr>
              <a:spLocks/>
            </p:cNvSpPr>
            <p:nvPr/>
          </p:nvSpPr>
          <p:spPr bwMode="auto">
            <a:xfrm>
              <a:off x="6929076" y="3881449"/>
              <a:ext cx="31459" cy="64262"/>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solidFill>
              <a:srgbClr val="A1C6E7"/>
            </a:solidFill>
            <a:ln w="9525">
              <a:noFill/>
              <a:round/>
              <a:headEnd/>
              <a:tailEnd/>
            </a:ln>
          </p:spPr>
          <p:txBody>
            <a:bodyPr/>
            <a:lstStyle/>
            <a:p>
              <a:endParaRPr lang="en-US"/>
            </a:p>
          </p:txBody>
        </p:sp>
        <p:sp>
          <p:nvSpPr>
            <p:cNvPr id="409" name="Freeform 54"/>
            <p:cNvSpPr>
              <a:spLocks/>
            </p:cNvSpPr>
            <p:nvPr/>
          </p:nvSpPr>
          <p:spPr bwMode="auto">
            <a:xfrm>
              <a:off x="3396699" y="2267765"/>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solidFill>
              <a:srgbClr val="A1C6E7"/>
            </a:solidFill>
            <a:ln w="9525">
              <a:noFill/>
              <a:round/>
              <a:headEnd/>
              <a:tailEnd/>
            </a:ln>
          </p:spPr>
          <p:txBody>
            <a:bodyPr/>
            <a:lstStyle/>
            <a:p>
              <a:endParaRPr lang="en-US"/>
            </a:p>
          </p:txBody>
        </p:sp>
        <p:sp>
          <p:nvSpPr>
            <p:cNvPr id="410" name="Freeform 55"/>
            <p:cNvSpPr>
              <a:spLocks/>
            </p:cNvSpPr>
            <p:nvPr/>
          </p:nvSpPr>
          <p:spPr bwMode="auto">
            <a:xfrm>
              <a:off x="3050650" y="2610494"/>
              <a:ext cx="152800" cy="85683"/>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solidFill>
              <a:srgbClr val="A1C6E7"/>
            </a:solidFill>
            <a:ln w="9525">
              <a:noFill/>
              <a:round/>
              <a:headEnd/>
              <a:tailEnd/>
            </a:ln>
          </p:spPr>
          <p:txBody>
            <a:bodyPr/>
            <a:lstStyle/>
            <a:p>
              <a:endParaRPr lang="en-US"/>
            </a:p>
          </p:txBody>
        </p:sp>
        <p:sp>
          <p:nvSpPr>
            <p:cNvPr id="411" name="Freeform 56"/>
            <p:cNvSpPr>
              <a:spLocks/>
            </p:cNvSpPr>
            <p:nvPr/>
          </p:nvSpPr>
          <p:spPr bwMode="auto">
            <a:xfrm>
              <a:off x="2915827" y="1368101"/>
              <a:ext cx="1141507" cy="913945"/>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solidFill>
              <a:srgbClr val="A1C6E7"/>
            </a:solidFill>
            <a:ln w="9525">
              <a:noFill/>
              <a:round/>
              <a:headEnd/>
              <a:tailEnd/>
            </a:ln>
          </p:spPr>
          <p:txBody>
            <a:bodyPr/>
            <a:lstStyle/>
            <a:p>
              <a:endParaRPr lang="en-US"/>
            </a:p>
          </p:txBody>
        </p:sp>
        <p:sp>
          <p:nvSpPr>
            <p:cNvPr id="412" name="Freeform 57"/>
            <p:cNvSpPr>
              <a:spLocks/>
            </p:cNvSpPr>
            <p:nvPr/>
          </p:nvSpPr>
          <p:spPr bwMode="auto">
            <a:xfrm>
              <a:off x="3392204" y="2282045"/>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solidFill>
              <a:srgbClr val="A1C6E7"/>
            </a:solidFill>
            <a:ln w="9525">
              <a:noFill/>
              <a:round/>
              <a:headEnd/>
              <a:tailEnd/>
            </a:ln>
          </p:spPr>
          <p:txBody>
            <a:bodyPr/>
            <a:lstStyle/>
            <a:p>
              <a:endParaRPr lang="en-US"/>
            </a:p>
          </p:txBody>
        </p:sp>
        <p:sp>
          <p:nvSpPr>
            <p:cNvPr id="413" name="Freeform 58"/>
            <p:cNvSpPr>
              <a:spLocks/>
            </p:cNvSpPr>
            <p:nvPr/>
          </p:nvSpPr>
          <p:spPr bwMode="auto">
            <a:xfrm>
              <a:off x="7167264" y="2332027"/>
              <a:ext cx="408965" cy="649757"/>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solidFill>
              <a:srgbClr val="A1C6E7"/>
            </a:solidFill>
            <a:ln w="9525">
              <a:noFill/>
              <a:round/>
              <a:headEnd/>
              <a:tailEnd/>
            </a:ln>
          </p:spPr>
          <p:txBody>
            <a:bodyPr/>
            <a:lstStyle/>
            <a:p>
              <a:endParaRPr lang="en-US"/>
            </a:p>
          </p:txBody>
        </p:sp>
        <p:sp>
          <p:nvSpPr>
            <p:cNvPr id="414" name="Freeform 59"/>
            <p:cNvSpPr>
              <a:spLocks/>
            </p:cNvSpPr>
            <p:nvPr/>
          </p:nvSpPr>
          <p:spPr bwMode="auto">
            <a:xfrm>
              <a:off x="983356" y="1903614"/>
              <a:ext cx="2611084" cy="3555817"/>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solidFill>
              <a:srgbClr val="A1C6E7"/>
            </a:solidFill>
            <a:ln w="9525">
              <a:noFill/>
              <a:round/>
              <a:headEnd/>
              <a:tailEnd/>
            </a:ln>
          </p:spPr>
          <p:txBody>
            <a:bodyPr/>
            <a:lstStyle/>
            <a:p>
              <a:endParaRPr lang="en-US"/>
            </a:p>
          </p:txBody>
        </p:sp>
        <p:sp>
          <p:nvSpPr>
            <p:cNvPr id="415" name="Freeform 60"/>
            <p:cNvSpPr>
              <a:spLocks/>
            </p:cNvSpPr>
            <p:nvPr/>
          </p:nvSpPr>
          <p:spPr bwMode="auto">
            <a:xfrm>
              <a:off x="4142722" y="2303465"/>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solidFill>
              <a:srgbClr val="A1C6E7"/>
            </a:solidFill>
            <a:ln w="9525">
              <a:noFill/>
              <a:round/>
              <a:headEnd/>
              <a:tailEnd/>
            </a:ln>
          </p:spPr>
          <p:txBody>
            <a:bodyPr/>
            <a:lstStyle/>
            <a:p>
              <a:endParaRPr lang="en-US"/>
            </a:p>
          </p:txBody>
        </p:sp>
        <p:sp>
          <p:nvSpPr>
            <p:cNvPr id="416" name="Freeform 61"/>
            <p:cNvSpPr>
              <a:spLocks/>
            </p:cNvSpPr>
            <p:nvPr/>
          </p:nvSpPr>
          <p:spPr bwMode="auto">
            <a:xfrm>
              <a:off x="4282039" y="2531951"/>
              <a:ext cx="31459" cy="42841"/>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solidFill>
              <a:srgbClr val="A1C6E7"/>
            </a:solidFill>
            <a:ln w="9525">
              <a:noFill/>
              <a:round/>
              <a:headEnd/>
              <a:tailEnd/>
            </a:ln>
          </p:spPr>
          <p:txBody>
            <a:bodyPr/>
            <a:lstStyle/>
            <a:p>
              <a:endParaRPr lang="en-US"/>
            </a:p>
          </p:txBody>
        </p:sp>
        <p:sp>
          <p:nvSpPr>
            <p:cNvPr id="417" name="Freeform 62"/>
            <p:cNvSpPr>
              <a:spLocks/>
            </p:cNvSpPr>
            <p:nvPr/>
          </p:nvSpPr>
          <p:spPr bwMode="auto">
            <a:xfrm>
              <a:off x="7661617" y="4045672"/>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solidFill>
              <a:srgbClr val="A1C6E7"/>
            </a:solidFill>
            <a:ln w="9525">
              <a:noFill/>
              <a:round/>
              <a:headEnd/>
              <a:tailEnd/>
            </a:ln>
          </p:spPr>
          <p:txBody>
            <a:bodyPr/>
            <a:lstStyle/>
            <a:p>
              <a:endParaRPr lang="en-US"/>
            </a:p>
          </p:txBody>
        </p:sp>
        <p:sp>
          <p:nvSpPr>
            <p:cNvPr id="418" name="Freeform 63"/>
            <p:cNvSpPr>
              <a:spLocks/>
            </p:cNvSpPr>
            <p:nvPr/>
          </p:nvSpPr>
          <p:spPr bwMode="auto">
            <a:xfrm>
              <a:off x="6875147" y="4059953"/>
              <a:ext cx="1096565" cy="721159"/>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solidFill>
              <a:srgbClr val="A1C6E7"/>
            </a:solidFill>
            <a:ln w="9525">
              <a:noFill/>
              <a:round/>
              <a:headEnd/>
              <a:tailEnd/>
            </a:ln>
          </p:spPr>
          <p:txBody>
            <a:bodyPr/>
            <a:lstStyle/>
            <a:p>
              <a:endParaRPr lang="en-US"/>
            </a:p>
          </p:txBody>
        </p:sp>
        <p:sp>
          <p:nvSpPr>
            <p:cNvPr id="419" name="Freeform 64"/>
            <p:cNvSpPr>
              <a:spLocks/>
            </p:cNvSpPr>
            <p:nvPr/>
          </p:nvSpPr>
          <p:spPr bwMode="auto">
            <a:xfrm>
              <a:off x="5338157" y="4181336"/>
              <a:ext cx="152800" cy="357009"/>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solidFill>
              <a:srgbClr val="A1C6E7"/>
            </a:solidFill>
            <a:ln w="9525">
              <a:noFill/>
              <a:round/>
              <a:headEnd/>
              <a:tailEnd/>
            </a:ln>
          </p:spPr>
          <p:txBody>
            <a:bodyPr/>
            <a:lstStyle/>
            <a:p>
              <a:endParaRPr lang="en-US"/>
            </a:p>
          </p:txBody>
        </p:sp>
        <p:sp>
          <p:nvSpPr>
            <p:cNvPr id="420" name="Freeform 65"/>
            <p:cNvSpPr>
              <a:spLocks/>
            </p:cNvSpPr>
            <p:nvPr/>
          </p:nvSpPr>
          <p:spPr bwMode="auto">
            <a:xfrm>
              <a:off x="5472981" y="4167055"/>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solidFill>
              <a:srgbClr val="A1C6E7"/>
            </a:solidFill>
            <a:ln w="9525">
              <a:noFill/>
              <a:round/>
              <a:headEnd/>
              <a:tailEnd/>
            </a:ln>
          </p:spPr>
          <p:txBody>
            <a:bodyPr/>
            <a:lstStyle/>
            <a:p>
              <a:endParaRPr lang="en-US"/>
            </a:p>
          </p:txBody>
        </p:sp>
        <p:sp>
          <p:nvSpPr>
            <p:cNvPr id="421" name="Freeform 66"/>
            <p:cNvSpPr>
              <a:spLocks/>
            </p:cNvSpPr>
            <p:nvPr/>
          </p:nvSpPr>
          <p:spPr bwMode="auto">
            <a:xfrm>
              <a:off x="3787678" y="2039272"/>
              <a:ext cx="184258" cy="128523"/>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solidFill>
              <a:srgbClr val="A1C6E7"/>
            </a:solidFill>
            <a:ln w="9525">
              <a:noFill/>
              <a:round/>
              <a:headEnd/>
              <a:tailEnd/>
            </a:ln>
          </p:spPr>
          <p:txBody>
            <a:bodyPr/>
            <a:lstStyle/>
            <a:p>
              <a:endParaRPr lang="en-US"/>
            </a:p>
          </p:txBody>
        </p:sp>
      </p:grpSp>
      <p:grpSp>
        <p:nvGrpSpPr>
          <p:cNvPr id="6" name="Gruppe 382"/>
          <p:cNvGrpSpPr>
            <a:grpSpLocks/>
          </p:cNvGrpSpPr>
          <p:nvPr/>
        </p:nvGrpSpPr>
        <p:grpSpPr bwMode="auto">
          <a:xfrm>
            <a:off x="1600200" y="3429000"/>
            <a:ext cx="347662" cy="409575"/>
            <a:chOff x="7479774" y="4334933"/>
            <a:chExt cx="470426" cy="552662"/>
          </a:xfrm>
        </p:grpSpPr>
        <p:grpSp>
          <p:nvGrpSpPr>
            <p:cNvPr id="7" name="Gruppe 647"/>
            <p:cNvGrpSpPr>
              <a:grpSpLocks/>
            </p:cNvGrpSpPr>
            <p:nvPr/>
          </p:nvGrpSpPr>
          <p:grpSpPr bwMode="auto">
            <a:xfrm>
              <a:off x="7481923" y="4686249"/>
              <a:ext cx="468278" cy="164945"/>
              <a:chOff x="6338657" y="2586314"/>
              <a:chExt cx="1275325" cy="419164"/>
            </a:xfrm>
          </p:grpSpPr>
          <p:sp>
            <p:nvSpPr>
              <p:cNvPr id="43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31"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2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8" name="Gruppe 377"/>
            <p:cNvGrpSpPr>
              <a:grpSpLocks/>
            </p:cNvGrpSpPr>
            <p:nvPr/>
          </p:nvGrpSpPr>
          <p:grpSpPr bwMode="auto">
            <a:xfrm>
              <a:off x="7479773" y="4334933"/>
              <a:ext cx="322210" cy="321407"/>
              <a:chOff x="7539038" y="1803400"/>
              <a:chExt cx="1086907" cy="1084202"/>
            </a:xfrm>
          </p:grpSpPr>
          <p:sp>
            <p:nvSpPr>
              <p:cNvPr id="42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9" name="Gruppe 91"/>
              <p:cNvGrpSpPr>
                <a:grpSpLocks/>
              </p:cNvGrpSpPr>
              <p:nvPr/>
            </p:nvGrpSpPr>
            <p:grpSpPr bwMode="auto">
              <a:xfrm>
                <a:off x="7539038" y="1839531"/>
                <a:ext cx="1035782" cy="1048071"/>
                <a:chOff x="1088055" y="2942777"/>
                <a:chExt cx="1372317" cy="1389266"/>
              </a:xfrm>
            </p:grpSpPr>
            <p:sp>
              <p:nvSpPr>
                <p:cNvPr id="42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29" name="Måne 55"/>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grpSp>
        <p:nvGrpSpPr>
          <p:cNvPr id="10" name="Gruppe 382"/>
          <p:cNvGrpSpPr>
            <a:grpSpLocks/>
          </p:cNvGrpSpPr>
          <p:nvPr/>
        </p:nvGrpSpPr>
        <p:grpSpPr bwMode="auto">
          <a:xfrm>
            <a:off x="1252538" y="3200400"/>
            <a:ext cx="347662" cy="409575"/>
            <a:chOff x="7479774" y="4334933"/>
            <a:chExt cx="470426" cy="552662"/>
          </a:xfrm>
        </p:grpSpPr>
        <p:grpSp>
          <p:nvGrpSpPr>
            <p:cNvPr id="11" name="Gruppe 647"/>
            <p:cNvGrpSpPr>
              <a:grpSpLocks/>
            </p:cNvGrpSpPr>
            <p:nvPr/>
          </p:nvGrpSpPr>
          <p:grpSpPr bwMode="auto">
            <a:xfrm>
              <a:off x="7481923" y="4686249"/>
              <a:ext cx="468278" cy="164945"/>
              <a:chOff x="6338657" y="2586314"/>
              <a:chExt cx="1275325" cy="419164"/>
            </a:xfrm>
          </p:grpSpPr>
          <p:sp>
            <p:nvSpPr>
              <p:cNvPr id="44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41"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3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12" name="Gruppe 377"/>
            <p:cNvGrpSpPr>
              <a:grpSpLocks/>
            </p:cNvGrpSpPr>
            <p:nvPr/>
          </p:nvGrpSpPr>
          <p:grpSpPr bwMode="auto">
            <a:xfrm>
              <a:off x="7479773" y="4334933"/>
              <a:ext cx="322210" cy="321407"/>
              <a:chOff x="7539038" y="1803400"/>
              <a:chExt cx="1086907" cy="1084202"/>
            </a:xfrm>
          </p:grpSpPr>
          <p:sp>
            <p:nvSpPr>
              <p:cNvPr id="43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13" name="Gruppe 91"/>
              <p:cNvGrpSpPr>
                <a:grpSpLocks/>
              </p:cNvGrpSpPr>
              <p:nvPr/>
            </p:nvGrpSpPr>
            <p:grpSpPr bwMode="auto">
              <a:xfrm>
                <a:off x="7539038" y="1839531"/>
                <a:ext cx="1035782" cy="1048071"/>
                <a:chOff x="1088055" y="2942777"/>
                <a:chExt cx="1372317" cy="1389266"/>
              </a:xfrm>
            </p:grpSpPr>
            <p:sp>
              <p:nvSpPr>
                <p:cNvPr id="43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39" name="Måne 55"/>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grpSp>
        <p:nvGrpSpPr>
          <p:cNvPr id="14" name="Gruppe 382"/>
          <p:cNvGrpSpPr>
            <a:grpSpLocks/>
          </p:cNvGrpSpPr>
          <p:nvPr/>
        </p:nvGrpSpPr>
        <p:grpSpPr bwMode="auto">
          <a:xfrm>
            <a:off x="2014542" y="4695827"/>
            <a:ext cx="347663" cy="409573"/>
            <a:chOff x="7479774" y="4334935"/>
            <a:chExt cx="470427" cy="552660"/>
          </a:xfrm>
        </p:grpSpPr>
        <p:grpSp>
          <p:nvGrpSpPr>
            <p:cNvPr id="15" name="Gruppe 647"/>
            <p:cNvGrpSpPr>
              <a:grpSpLocks/>
            </p:cNvGrpSpPr>
            <p:nvPr/>
          </p:nvGrpSpPr>
          <p:grpSpPr bwMode="auto">
            <a:xfrm>
              <a:off x="7481923" y="4686249"/>
              <a:ext cx="468278" cy="164945"/>
              <a:chOff x="6338657" y="2586314"/>
              <a:chExt cx="1275325" cy="419164"/>
            </a:xfrm>
          </p:grpSpPr>
          <p:sp>
            <p:nvSpPr>
              <p:cNvPr id="45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51"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4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16" name="Gruppe 377"/>
            <p:cNvGrpSpPr>
              <a:grpSpLocks/>
            </p:cNvGrpSpPr>
            <p:nvPr/>
          </p:nvGrpSpPr>
          <p:grpSpPr bwMode="auto">
            <a:xfrm>
              <a:off x="7479774" y="4334935"/>
              <a:ext cx="322207" cy="321410"/>
              <a:chOff x="7539047" y="1803400"/>
              <a:chExt cx="1086898" cy="1084209"/>
            </a:xfrm>
          </p:grpSpPr>
          <p:sp>
            <p:nvSpPr>
              <p:cNvPr id="44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17" name="Gruppe 91"/>
              <p:cNvGrpSpPr>
                <a:grpSpLocks/>
              </p:cNvGrpSpPr>
              <p:nvPr/>
            </p:nvGrpSpPr>
            <p:grpSpPr bwMode="auto">
              <a:xfrm>
                <a:off x="7539047" y="1839532"/>
                <a:ext cx="1035782" cy="1048077"/>
                <a:chOff x="1088067" y="2942777"/>
                <a:chExt cx="1372317" cy="1389273"/>
              </a:xfrm>
            </p:grpSpPr>
            <p:sp>
              <p:nvSpPr>
                <p:cNvPr id="44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49" name="Måne 55"/>
                <p:cNvSpPr/>
                <p:nvPr/>
              </p:nvSpPr>
              <p:spPr bwMode="auto">
                <a:xfrm rot="16552097">
                  <a:off x="1463028" y="3334694"/>
                  <a:ext cx="622395"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grpSp>
        <p:nvGrpSpPr>
          <p:cNvPr id="18" name="Gruppe 382"/>
          <p:cNvGrpSpPr>
            <a:grpSpLocks/>
          </p:cNvGrpSpPr>
          <p:nvPr/>
        </p:nvGrpSpPr>
        <p:grpSpPr bwMode="auto">
          <a:xfrm>
            <a:off x="2209800" y="4800600"/>
            <a:ext cx="347663" cy="409573"/>
            <a:chOff x="7479774" y="4334935"/>
            <a:chExt cx="470427" cy="552660"/>
          </a:xfrm>
        </p:grpSpPr>
        <p:grpSp>
          <p:nvGrpSpPr>
            <p:cNvPr id="19" name="Gruppe 647"/>
            <p:cNvGrpSpPr>
              <a:grpSpLocks/>
            </p:cNvGrpSpPr>
            <p:nvPr/>
          </p:nvGrpSpPr>
          <p:grpSpPr bwMode="auto">
            <a:xfrm>
              <a:off x="7481923" y="4686249"/>
              <a:ext cx="468278" cy="164945"/>
              <a:chOff x="6338657" y="2586314"/>
              <a:chExt cx="1275325" cy="419164"/>
            </a:xfrm>
          </p:grpSpPr>
          <p:sp>
            <p:nvSpPr>
              <p:cNvPr id="46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61"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5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20" name="Gruppe 377"/>
            <p:cNvGrpSpPr>
              <a:grpSpLocks/>
            </p:cNvGrpSpPr>
            <p:nvPr/>
          </p:nvGrpSpPr>
          <p:grpSpPr bwMode="auto">
            <a:xfrm>
              <a:off x="7479774" y="4334935"/>
              <a:ext cx="322207" cy="321410"/>
              <a:chOff x="7539047" y="1803400"/>
              <a:chExt cx="1086898" cy="1084209"/>
            </a:xfrm>
          </p:grpSpPr>
          <p:sp>
            <p:nvSpPr>
              <p:cNvPr id="45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21" name="Gruppe 91"/>
              <p:cNvGrpSpPr>
                <a:grpSpLocks/>
              </p:cNvGrpSpPr>
              <p:nvPr/>
            </p:nvGrpSpPr>
            <p:grpSpPr bwMode="auto">
              <a:xfrm>
                <a:off x="7539047" y="1839532"/>
                <a:ext cx="1035782" cy="1048077"/>
                <a:chOff x="1088067" y="2942777"/>
                <a:chExt cx="1372317" cy="1389273"/>
              </a:xfrm>
            </p:grpSpPr>
            <p:sp>
              <p:nvSpPr>
                <p:cNvPr id="45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59" name="Måne 55"/>
                <p:cNvSpPr/>
                <p:nvPr/>
              </p:nvSpPr>
              <p:spPr bwMode="auto">
                <a:xfrm rot="16552097">
                  <a:off x="1463028" y="3334694"/>
                  <a:ext cx="622395"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grpSp>
        <p:nvGrpSpPr>
          <p:cNvPr id="22" name="Gruppe 382"/>
          <p:cNvGrpSpPr>
            <a:grpSpLocks/>
          </p:cNvGrpSpPr>
          <p:nvPr/>
        </p:nvGrpSpPr>
        <p:grpSpPr bwMode="auto">
          <a:xfrm>
            <a:off x="3810000" y="2743200"/>
            <a:ext cx="347663" cy="409573"/>
            <a:chOff x="7479774" y="4334935"/>
            <a:chExt cx="470427" cy="552660"/>
          </a:xfrm>
        </p:grpSpPr>
        <p:grpSp>
          <p:nvGrpSpPr>
            <p:cNvPr id="23" name="Gruppe 647"/>
            <p:cNvGrpSpPr>
              <a:grpSpLocks/>
            </p:cNvGrpSpPr>
            <p:nvPr/>
          </p:nvGrpSpPr>
          <p:grpSpPr bwMode="auto">
            <a:xfrm>
              <a:off x="7481923" y="4686249"/>
              <a:ext cx="468278" cy="164945"/>
              <a:chOff x="6338657" y="2586314"/>
              <a:chExt cx="1275325" cy="419164"/>
            </a:xfrm>
          </p:grpSpPr>
          <p:sp>
            <p:nvSpPr>
              <p:cNvPr id="47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71"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6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24" name="Gruppe 377"/>
            <p:cNvGrpSpPr>
              <a:grpSpLocks/>
            </p:cNvGrpSpPr>
            <p:nvPr/>
          </p:nvGrpSpPr>
          <p:grpSpPr bwMode="auto">
            <a:xfrm>
              <a:off x="7479774" y="4334935"/>
              <a:ext cx="322207" cy="321410"/>
              <a:chOff x="7539047" y="1803400"/>
              <a:chExt cx="1086898" cy="1084209"/>
            </a:xfrm>
          </p:grpSpPr>
          <p:sp>
            <p:nvSpPr>
              <p:cNvPr id="46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25" name="Gruppe 91"/>
              <p:cNvGrpSpPr>
                <a:grpSpLocks/>
              </p:cNvGrpSpPr>
              <p:nvPr/>
            </p:nvGrpSpPr>
            <p:grpSpPr bwMode="auto">
              <a:xfrm>
                <a:off x="7539047" y="1839532"/>
                <a:ext cx="1035782" cy="1048077"/>
                <a:chOff x="1088067" y="2942777"/>
                <a:chExt cx="1372317" cy="1389273"/>
              </a:xfrm>
            </p:grpSpPr>
            <p:sp>
              <p:nvSpPr>
                <p:cNvPr id="46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69" name="Måne 55"/>
                <p:cNvSpPr/>
                <p:nvPr/>
              </p:nvSpPr>
              <p:spPr bwMode="auto">
                <a:xfrm rot="16552097">
                  <a:off x="1463028" y="3334694"/>
                  <a:ext cx="622395"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grpSp>
        <p:nvGrpSpPr>
          <p:cNvPr id="26" name="Gruppe 382"/>
          <p:cNvGrpSpPr>
            <a:grpSpLocks/>
          </p:cNvGrpSpPr>
          <p:nvPr/>
        </p:nvGrpSpPr>
        <p:grpSpPr bwMode="auto">
          <a:xfrm>
            <a:off x="5029200" y="4267200"/>
            <a:ext cx="347663" cy="409573"/>
            <a:chOff x="7479774" y="4334935"/>
            <a:chExt cx="470427" cy="552660"/>
          </a:xfrm>
        </p:grpSpPr>
        <p:grpSp>
          <p:nvGrpSpPr>
            <p:cNvPr id="27" name="Gruppe 647"/>
            <p:cNvGrpSpPr>
              <a:grpSpLocks/>
            </p:cNvGrpSpPr>
            <p:nvPr/>
          </p:nvGrpSpPr>
          <p:grpSpPr bwMode="auto">
            <a:xfrm>
              <a:off x="7481923" y="4686249"/>
              <a:ext cx="468278" cy="164945"/>
              <a:chOff x="6338657" y="2586314"/>
              <a:chExt cx="1275325" cy="419164"/>
            </a:xfrm>
          </p:grpSpPr>
          <p:sp>
            <p:nvSpPr>
              <p:cNvPr id="48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81"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7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28" name="Gruppe 377"/>
            <p:cNvGrpSpPr>
              <a:grpSpLocks/>
            </p:cNvGrpSpPr>
            <p:nvPr/>
          </p:nvGrpSpPr>
          <p:grpSpPr bwMode="auto">
            <a:xfrm>
              <a:off x="7479774" y="4334935"/>
              <a:ext cx="322207" cy="321410"/>
              <a:chOff x="7539047" y="1803400"/>
              <a:chExt cx="1086898" cy="1084209"/>
            </a:xfrm>
          </p:grpSpPr>
          <p:sp>
            <p:nvSpPr>
              <p:cNvPr id="47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29" name="Gruppe 91"/>
              <p:cNvGrpSpPr>
                <a:grpSpLocks/>
              </p:cNvGrpSpPr>
              <p:nvPr/>
            </p:nvGrpSpPr>
            <p:grpSpPr bwMode="auto">
              <a:xfrm>
                <a:off x="7539047" y="1839532"/>
                <a:ext cx="1035782" cy="1048077"/>
                <a:chOff x="1088067" y="2942777"/>
                <a:chExt cx="1372317" cy="1389273"/>
              </a:xfrm>
            </p:grpSpPr>
            <p:sp>
              <p:nvSpPr>
                <p:cNvPr id="47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79" name="Måne 55"/>
                <p:cNvSpPr/>
                <p:nvPr/>
              </p:nvSpPr>
              <p:spPr bwMode="auto">
                <a:xfrm rot="16552097">
                  <a:off x="1463028" y="3334694"/>
                  <a:ext cx="622395"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grpSp>
        <p:nvGrpSpPr>
          <p:cNvPr id="30" name="Gruppe 382"/>
          <p:cNvGrpSpPr>
            <a:grpSpLocks/>
          </p:cNvGrpSpPr>
          <p:nvPr/>
        </p:nvGrpSpPr>
        <p:grpSpPr bwMode="auto">
          <a:xfrm>
            <a:off x="4495800" y="2714628"/>
            <a:ext cx="347664" cy="409572"/>
            <a:chOff x="7479774" y="4334935"/>
            <a:chExt cx="470429" cy="552660"/>
          </a:xfrm>
        </p:grpSpPr>
        <p:grpSp>
          <p:nvGrpSpPr>
            <p:cNvPr id="31" name="Gruppe 647"/>
            <p:cNvGrpSpPr>
              <a:grpSpLocks/>
            </p:cNvGrpSpPr>
            <p:nvPr/>
          </p:nvGrpSpPr>
          <p:grpSpPr bwMode="auto">
            <a:xfrm>
              <a:off x="7481924" y="4686259"/>
              <a:ext cx="468279" cy="164945"/>
              <a:chOff x="6338657" y="2586338"/>
              <a:chExt cx="1275327" cy="419164"/>
            </a:xfrm>
          </p:grpSpPr>
          <p:sp>
            <p:nvSpPr>
              <p:cNvPr id="490"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endParaRPr lang="en-US"/>
              </a:p>
            </p:txBody>
          </p:sp>
          <p:sp>
            <p:nvSpPr>
              <p:cNvPr id="491" name="Ellipse 57"/>
              <p:cNvSpPr/>
              <p:nvPr/>
            </p:nvSpPr>
            <p:spPr bwMode="auto">
              <a:xfrm rot="5400000" flipH="1">
                <a:off x="7021221" y="2412739"/>
                <a:ext cx="419164" cy="766362"/>
              </a:xfrm>
              <a:prstGeom prst="ellipse">
                <a:avLst/>
              </a:pr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sp>
          <p:nvSpPr>
            <p:cNvPr id="484"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endParaRPr lang="en-US"/>
            </a:p>
          </p:txBody>
        </p:sp>
        <p:grpSp>
          <p:nvGrpSpPr>
            <p:cNvPr id="452" name="Gruppe 377"/>
            <p:cNvGrpSpPr>
              <a:grpSpLocks/>
            </p:cNvGrpSpPr>
            <p:nvPr/>
          </p:nvGrpSpPr>
          <p:grpSpPr bwMode="auto">
            <a:xfrm>
              <a:off x="7479774" y="4334935"/>
              <a:ext cx="322207" cy="321410"/>
              <a:chOff x="7539047" y="1803400"/>
              <a:chExt cx="1086898" cy="1084209"/>
            </a:xfrm>
          </p:grpSpPr>
          <p:sp>
            <p:nvSpPr>
              <p:cNvPr id="486"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endParaRPr lang="en-US">
                  <a:solidFill>
                    <a:srgbClr val="FFFFFF"/>
                  </a:solidFill>
                  <a:latin typeface="Calibri" pitchFamily="-108" charset="0"/>
                </a:endParaRPr>
              </a:p>
            </p:txBody>
          </p:sp>
          <p:grpSp>
            <p:nvGrpSpPr>
              <p:cNvPr id="453" name="Gruppe 91"/>
              <p:cNvGrpSpPr>
                <a:grpSpLocks/>
              </p:cNvGrpSpPr>
              <p:nvPr/>
            </p:nvGrpSpPr>
            <p:grpSpPr bwMode="auto">
              <a:xfrm>
                <a:off x="7539047" y="1839532"/>
                <a:ext cx="1035782" cy="1048077"/>
                <a:chOff x="1088067" y="2942777"/>
                <a:chExt cx="1372317" cy="1389273"/>
              </a:xfrm>
            </p:grpSpPr>
            <p:sp>
              <p:nvSpPr>
                <p:cNvPr id="488"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08" charset="0"/>
                  </a:endParaRPr>
                </a:p>
              </p:txBody>
            </p:sp>
            <p:sp>
              <p:nvSpPr>
                <p:cNvPr id="489" name="Måne 55"/>
                <p:cNvSpPr/>
                <p:nvPr/>
              </p:nvSpPr>
              <p:spPr bwMode="auto">
                <a:xfrm rot="16552097">
                  <a:off x="1463028" y="3334694"/>
                  <a:ext cx="622395"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108" charset="0"/>
                  </a:endParaRPr>
                </a:p>
              </p:txBody>
            </p:sp>
          </p:grpSp>
        </p:grpSp>
      </p:grpSp>
      <p:sp>
        <p:nvSpPr>
          <p:cNvPr id="492" name="Rounded Rectangular Callout 491"/>
          <p:cNvSpPr/>
          <p:nvPr/>
        </p:nvSpPr>
        <p:spPr bwMode="auto">
          <a:xfrm>
            <a:off x="533376" y="3143248"/>
            <a:ext cx="609600" cy="457200"/>
          </a:xfrm>
          <a:prstGeom prst="wedgeRoundRectCallout">
            <a:avLst>
              <a:gd name="adj1" fmla="val 59302"/>
              <a:gd name="adj2" fmla="val 6963"/>
              <a:gd name="adj3" fmla="val 16667"/>
            </a:avLst>
          </a:prstGeom>
          <a:blipFill>
            <a:blip r:embed="rId4"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3" name="Rounded Rectangular Callout 492"/>
          <p:cNvSpPr/>
          <p:nvPr/>
        </p:nvSpPr>
        <p:spPr bwMode="auto">
          <a:xfrm>
            <a:off x="2105012" y="3143248"/>
            <a:ext cx="609600" cy="457200"/>
          </a:xfrm>
          <a:prstGeom prst="wedgeRoundRectCallout">
            <a:avLst>
              <a:gd name="adj1" fmla="val -75799"/>
              <a:gd name="adj2" fmla="val 12597"/>
              <a:gd name="adj3" fmla="val 16667"/>
            </a:avLst>
          </a:prstGeom>
          <a:blipFill>
            <a:blip r:embed="rId5"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4" name="Rounded Rectangular Callout 493"/>
          <p:cNvSpPr/>
          <p:nvPr/>
        </p:nvSpPr>
        <p:spPr bwMode="auto">
          <a:xfrm>
            <a:off x="1104880" y="4643446"/>
            <a:ext cx="609600" cy="457200"/>
          </a:xfrm>
          <a:prstGeom prst="wedgeRoundRectCallout">
            <a:avLst>
              <a:gd name="adj1" fmla="val 82287"/>
              <a:gd name="adj2" fmla="val 14491"/>
              <a:gd name="adj3" fmla="val 16667"/>
            </a:avLst>
          </a:prstGeom>
          <a:blipFill>
            <a:blip r:embed="rId6"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5" name="Rounded Rectangular Callout 494"/>
          <p:cNvSpPr/>
          <p:nvPr/>
        </p:nvSpPr>
        <p:spPr bwMode="auto">
          <a:xfrm>
            <a:off x="5486400" y="3962400"/>
            <a:ext cx="609600" cy="457200"/>
          </a:xfrm>
          <a:prstGeom prst="wedgeRoundRectCallout">
            <a:avLst>
              <a:gd name="adj1" fmla="val -72558"/>
              <a:gd name="adj2" fmla="val 33190"/>
              <a:gd name="adj3" fmla="val 16667"/>
            </a:avLst>
          </a:prstGeom>
          <a:blipFill>
            <a:blip r:embed="rId7"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6" name="Rounded Rectangular Callout 495"/>
          <p:cNvSpPr/>
          <p:nvPr/>
        </p:nvSpPr>
        <p:spPr bwMode="auto">
          <a:xfrm>
            <a:off x="3105144" y="2571744"/>
            <a:ext cx="609600" cy="457200"/>
          </a:xfrm>
          <a:prstGeom prst="wedgeRoundRectCallout">
            <a:avLst>
              <a:gd name="adj1" fmla="val 65641"/>
              <a:gd name="adj2" fmla="val -4304"/>
              <a:gd name="adj3" fmla="val 16667"/>
            </a:avLst>
          </a:prstGeom>
          <a:blipFill>
            <a:blip r:embed="rId8"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7" name="Rounded Rectangular Callout 496"/>
          <p:cNvSpPr/>
          <p:nvPr/>
        </p:nvSpPr>
        <p:spPr bwMode="auto">
          <a:xfrm>
            <a:off x="4891094" y="2714620"/>
            <a:ext cx="609600" cy="457200"/>
          </a:xfrm>
          <a:prstGeom prst="wedgeRoundRectCallout">
            <a:avLst>
              <a:gd name="adj1" fmla="val -69461"/>
              <a:gd name="adj2" fmla="val 1329"/>
              <a:gd name="adj3" fmla="val 16667"/>
            </a:avLst>
          </a:prstGeom>
          <a:blipFill>
            <a:blip r:embed="rId9"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8" name="Rounded Rectangular Callout 497"/>
          <p:cNvSpPr/>
          <p:nvPr/>
        </p:nvSpPr>
        <p:spPr bwMode="auto">
          <a:xfrm>
            <a:off x="2743200" y="4724400"/>
            <a:ext cx="609600" cy="457200"/>
          </a:xfrm>
          <a:prstGeom prst="wedgeRoundRectCallout">
            <a:avLst>
              <a:gd name="adj1" fmla="val -74671"/>
              <a:gd name="adj2" fmla="val -9063"/>
              <a:gd name="adj3" fmla="val 16667"/>
            </a:avLst>
          </a:prstGeom>
          <a:blipFill>
            <a:blip r:embed="rId10" cstate="print"/>
            <a:stretch>
              <a:fillRect/>
            </a:stretch>
          </a:blipFill>
          <a:ln w="9525" cap="flat" cmpd="sng" algn="ctr">
            <a:noFill/>
            <a:prstDash val="solid"/>
            <a:round/>
            <a:headEnd type="none" w="med" len="med"/>
            <a:tailEnd type="none" w="med" len="med"/>
          </a:ln>
          <a:effectLst>
            <a:outerShdw blurRad="76200" dist="12700" dir="2700000" sy="-23000" kx="-800400" algn="bl" rotWithShape="0">
              <a:prstClr val="black">
                <a:alpha val="2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90486"/>
            <a:ext cx="5029200" cy="4524315"/>
          </a:xfrm>
          <a:prstGeom prst="rect">
            <a:avLst/>
          </a:prstGeom>
          <a:noFill/>
        </p:spPr>
        <p:txBody>
          <a:bodyPr wrap="square" rtlCol="0">
            <a:spAutoFit/>
          </a:bodyPr>
          <a:lstStyle/>
          <a:p>
            <a:pPr marL="742950" lvl="1" indent="-742950">
              <a:spcBef>
                <a:spcPct val="20000"/>
              </a:spcBef>
              <a:defRPr/>
            </a:pPr>
            <a:r>
              <a:rPr lang="en-US" sz="2400" b="1" dirty="0" smtClean="0">
                <a:solidFill>
                  <a:srgbClr val="0070C0"/>
                </a:solidFill>
              </a:rPr>
              <a:t>Main Outputs</a:t>
            </a:r>
          </a:p>
          <a:p>
            <a:pPr>
              <a:buFont typeface="Arial" pitchFamily="34" charset="0"/>
              <a:buChar char="•"/>
            </a:pPr>
            <a:r>
              <a:rPr lang="en-US" sz="2400" dirty="0" smtClean="0"/>
              <a:t> Sustainable Public Procurement Implementation Guidelines: Introducing UNEP’s Approach </a:t>
            </a:r>
          </a:p>
          <a:p>
            <a:endParaRPr lang="en-US" sz="2400" dirty="0" smtClean="0"/>
          </a:p>
          <a:p>
            <a:pPr>
              <a:buFont typeface="Arial" pitchFamily="34" charset="0"/>
              <a:buChar char="•"/>
            </a:pPr>
            <a:r>
              <a:rPr lang="en-US" sz="2400" dirty="0" smtClean="0"/>
              <a:t>Study on the Impacts of Sustainable Public Procurement on Sustainable Development</a:t>
            </a:r>
          </a:p>
          <a:p>
            <a:pPr>
              <a:buFont typeface="Arial" pitchFamily="34" charset="0"/>
              <a:buChar char="•"/>
            </a:pPr>
            <a:endParaRPr lang="en-US" sz="2400" dirty="0" smtClean="0"/>
          </a:p>
          <a:p>
            <a:pPr>
              <a:buFont typeface="Arial" pitchFamily="34" charset="0"/>
              <a:buChar char="•"/>
            </a:pPr>
            <a:r>
              <a:rPr lang="en-US" sz="2400" dirty="0" smtClean="0"/>
              <a:t>Sustainable Public Procurement Training Toolkit </a:t>
            </a:r>
          </a:p>
          <a:p>
            <a:pPr marL="742950" lvl="1" indent="-285750">
              <a:spcBef>
                <a:spcPct val="20000"/>
              </a:spcBef>
              <a:defRPr/>
            </a:pPr>
            <a:endParaRPr lang="fr-FR" sz="2000" b="1" kern="0" dirty="0" smtClean="0">
              <a:solidFill>
                <a:srgbClr val="0070C0"/>
              </a:solidFill>
            </a:endParaRPr>
          </a:p>
        </p:txBody>
      </p:sp>
      <p:sp>
        <p:nvSpPr>
          <p:cNvPr id="6" name="Rectangle 5"/>
          <p:cNvSpPr/>
          <p:nvPr/>
        </p:nvSpPr>
        <p:spPr>
          <a:xfrm>
            <a:off x="-1" y="152402"/>
            <a:ext cx="7844997" cy="1384995"/>
          </a:xfrm>
          <a:prstGeom prst="rect">
            <a:avLst/>
          </a:prstGeom>
        </p:spPr>
        <p:txBody>
          <a:bodyPr wrap="square">
            <a:spAutoFit/>
          </a:bodyPr>
          <a:lstStyle/>
          <a:p>
            <a:pPr lvl="0" algn="ctr" eaLnBrk="0" hangingPunct="0">
              <a:defRPr/>
            </a:pPr>
            <a:r>
              <a:rPr lang="en-US" sz="2800" b="1" dirty="0" smtClean="0">
                <a:solidFill>
                  <a:srgbClr val="002060"/>
                </a:solidFill>
              </a:rPr>
              <a:t>Capacity Building for Sustainable Public Procurement in Developing Countries</a:t>
            </a:r>
          </a:p>
          <a:p>
            <a:pPr lvl="0" algn="ctr" eaLnBrk="0" hangingPunct="0">
              <a:defRPr/>
            </a:pPr>
            <a:r>
              <a:rPr lang="en-US" sz="2800" b="1" kern="0" dirty="0" smtClean="0">
                <a:solidFill>
                  <a:srgbClr val="002060"/>
                </a:solidFill>
              </a:rPr>
              <a:t>2009-2012</a:t>
            </a:r>
            <a:endParaRPr lang="fr-FR" sz="2800" b="1" kern="0" dirty="0">
              <a:solidFill>
                <a:srgbClr val="002060"/>
              </a:solidFill>
            </a:endParaRP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6553202" y="1752600"/>
            <a:ext cx="1291795"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467600" y="2667000"/>
            <a:ext cx="1291794"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8"/>
          <p:cNvGrpSpPr/>
          <p:nvPr/>
        </p:nvGrpSpPr>
        <p:grpSpPr>
          <a:xfrm>
            <a:off x="6324600" y="4343404"/>
            <a:ext cx="1188938" cy="2000303"/>
            <a:chOff x="4673600" y="1752600"/>
            <a:chExt cx="2798491" cy="4708257"/>
          </a:xfrm>
        </p:grpSpPr>
        <p:pic>
          <p:nvPicPr>
            <p:cNvPr id="10" name="Picture 2" descr="C:\Users\Mono\Documents\UNEP\Sustainable Public Procurement\Implementation\TRAINING TOOL KIT\Modules\EN\Module 1\PPT1_Porque_CCPS_v2_EN.pn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673600" y="1752600"/>
              <a:ext cx="1955800" cy="146676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Mono\Documents\UNEP\Sustainable Public Procurement\Implementation\TRAINING TOOL KIT\Modules\EN\Module 1\PPT2_Beneficios_CCPS_v2_EN.pn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5486400" y="2514600"/>
              <a:ext cx="1950833" cy="146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Mono\Documents\UNEP\Sustainable Public Procurement\Implementation\TRAINING TOOL KIT\Modules\EN\Module 1\PPT3_Paises_CCPS_v2_EN.png"/>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876800" y="3352800"/>
              <a:ext cx="1950833" cy="146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Mono\Documents\UNEP\Sustainable Public Procurement\Implementation\TRAINING TOOL KIT\Modules\EN\Module 1\PPT4_Promo_internacional_v2_EN.png"/>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5521258" y="4191000"/>
              <a:ext cx="1950833" cy="146304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C:\Users\Mono\Documents\UNEP\Sustainable Public Procurement\Implementation\TRAINING TOOL KIT\Modules\EN\Module 1\PPT5_SPP_politicas_transversales_v2_EN.png"/>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4855022" y="4997817"/>
              <a:ext cx="1950833" cy="1463040"/>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n-US" sz="2000">
              <a:solidFill>
                <a:prstClr val="black"/>
              </a:solidFill>
              <a:latin typeface="Times New Roman" pitchFamily="18" charset="0"/>
              <a:ea typeface="ヒラギノ角ゴ Pro W3"/>
              <a:cs typeface="ヒラギノ角ゴ Pro W3"/>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604"/>
          <a:stretch/>
        </p:blipFill>
        <p:spPr bwMode="auto">
          <a:xfrm>
            <a:off x="0" y="1566069"/>
            <a:ext cx="9271386" cy="5291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7"/>
          <p:cNvPicPr>
            <a:picLocks noChangeAspect="1"/>
          </p:cNvPicPr>
          <p:nvPr/>
        </p:nvPicPr>
        <p:blipFill>
          <a:blip r:embed="rId4" cstate="print"/>
          <a:srcRect/>
          <a:stretch>
            <a:fillRect/>
          </a:stretch>
        </p:blipFill>
        <p:spPr bwMode="auto">
          <a:xfrm>
            <a:off x="8120063" y="2057400"/>
            <a:ext cx="625475" cy="4191000"/>
          </a:xfrm>
          <a:prstGeom prst="rect">
            <a:avLst/>
          </a:prstGeom>
          <a:noFill/>
          <a:ln w="9525">
            <a:noFill/>
            <a:miter lim="800000"/>
            <a:headEnd/>
            <a:tailEnd/>
          </a:ln>
        </p:spPr>
      </p:pic>
      <p:sp>
        <p:nvSpPr>
          <p:cNvPr id="13314" name="Rectangle 4"/>
          <p:cNvSpPr>
            <a:spLocks noChangeArrowheads="1"/>
          </p:cNvSpPr>
          <p:nvPr/>
        </p:nvSpPr>
        <p:spPr bwMode="auto">
          <a:xfrm>
            <a:off x="6858000" y="6461125"/>
            <a:ext cx="184150" cy="396875"/>
          </a:xfrm>
          <a:prstGeom prst="rect">
            <a:avLst/>
          </a:prstGeom>
          <a:noFill/>
          <a:ln w="9525">
            <a:noFill/>
            <a:miter lim="800000"/>
            <a:headEnd/>
            <a:tailEnd/>
          </a:ln>
        </p:spPr>
        <p:txBody>
          <a:bodyPr wrap="none">
            <a:spAutoFit/>
          </a:bodyPr>
          <a:lstStyle/>
          <a:p>
            <a:pPr eaLnBrk="0" hangingPunct="0"/>
            <a:endParaRPr lang="en-US" sz="2000">
              <a:solidFill>
                <a:prstClr val="black"/>
              </a:solidFill>
              <a:latin typeface="Times New Roman" pitchFamily="18" charset="0"/>
              <a:ea typeface="ヒラギノ角ゴ Pro W3"/>
              <a:cs typeface="ヒラギノ角ゴ Pro W3"/>
            </a:endParaRPr>
          </a:p>
        </p:txBody>
      </p:sp>
      <p:sp>
        <p:nvSpPr>
          <p:cNvPr id="13315" name="Text Box 10"/>
          <p:cNvSpPr txBox="1">
            <a:spLocks noChangeArrowheads="1"/>
          </p:cNvSpPr>
          <p:nvPr/>
        </p:nvSpPr>
        <p:spPr bwMode="auto">
          <a:xfrm flipV="1">
            <a:off x="457200" y="839788"/>
            <a:ext cx="7010400" cy="274637"/>
          </a:xfrm>
          <a:prstGeom prst="rect">
            <a:avLst/>
          </a:prstGeom>
          <a:noFill/>
          <a:ln w="9525">
            <a:noFill/>
            <a:miter lim="800000"/>
            <a:headEnd/>
            <a:tailEnd/>
          </a:ln>
        </p:spPr>
        <p:txBody>
          <a:bodyPr rot="10800000">
            <a:spAutoFit/>
          </a:bodyPr>
          <a:lstStyle/>
          <a:p>
            <a:endParaRPr lang="en-US" baseline="-25000">
              <a:solidFill>
                <a:prstClr val="black"/>
              </a:solidFill>
              <a:ea typeface="ヒラギノ角ゴ Pro W3"/>
              <a:cs typeface="ヒラギノ角ゴ Pro W3"/>
            </a:endParaRPr>
          </a:p>
        </p:txBody>
      </p:sp>
      <p:pic>
        <p:nvPicPr>
          <p:cNvPr id="13318" name="Picture 24"/>
          <p:cNvPicPr>
            <a:picLocks noChangeAspect="1"/>
          </p:cNvPicPr>
          <p:nvPr/>
        </p:nvPicPr>
        <p:blipFill>
          <a:blip r:embed="rId5" cstate="print"/>
          <a:srcRect/>
          <a:stretch>
            <a:fillRect/>
          </a:stretch>
        </p:blipFill>
        <p:spPr bwMode="auto">
          <a:xfrm>
            <a:off x="7967663" y="457200"/>
            <a:ext cx="808037" cy="939800"/>
          </a:xfrm>
          <a:prstGeom prst="rect">
            <a:avLst/>
          </a:prstGeom>
          <a:noFill/>
          <a:ln w="9525">
            <a:noFill/>
            <a:miter lim="800000"/>
            <a:headEnd/>
            <a:tailEnd/>
          </a:ln>
        </p:spPr>
      </p:pic>
      <p:sp>
        <p:nvSpPr>
          <p:cNvPr id="2" name="Title 1"/>
          <p:cNvSpPr>
            <a:spLocks noGrp="1"/>
          </p:cNvSpPr>
          <p:nvPr>
            <p:ph type="title"/>
          </p:nvPr>
        </p:nvSpPr>
        <p:spPr>
          <a:xfrm>
            <a:off x="304598" y="0"/>
            <a:ext cx="6767530" cy="1143000"/>
          </a:xfrm>
        </p:spPr>
        <p:txBody>
          <a:bodyPr/>
          <a:lstStyle/>
          <a:p>
            <a:r>
              <a:rPr lang="en-US" dirty="0" smtClean="0"/>
              <a:t>Project Countries</a:t>
            </a:r>
            <a:br>
              <a:rPr lang="en-US" dirty="0" smtClean="0"/>
            </a:br>
            <a:r>
              <a:rPr lang="en-US" dirty="0" smtClean="0"/>
              <a:t>2013-2016</a:t>
            </a:r>
            <a:endParaRPr lang="en-US" dirty="0"/>
          </a:p>
        </p:txBody>
      </p:sp>
      <p:sp>
        <p:nvSpPr>
          <p:cNvPr id="10" name="AutoShape 6"/>
          <p:cNvSpPr>
            <a:spLocks/>
          </p:cNvSpPr>
          <p:nvPr/>
        </p:nvSpPr>
        <p:spPr bwMode="auto">
          <a:xfrm>
            <a:off x="1232592" y="4381500"/>
            <a:ext cx="53679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Brazil</a:t>
            </a:r>
          </a:p>
        </p:txBody>
      </p:sp>
      <p:sp>
        <p:nvSpPr>
          <p:cNvPr id="11" name="AutoShape 7"/>
          <p:cNvSpPr>
            <a:spLocks/>
          </p:cNvSpPr>
          <p:nvPr/>
        </p:nvSpPr>
        <p:spPr bwMode="auto">
          <a:xfrm>
            <a:off x="335851" y="3708400"/>
            <a:ext cx="915578"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Colombia</a:t>
            </a:r>
          </a:p>
        </p:txBody>
      </p:sp>
      <p:sp>
        <p:nvSpPr>
          <p:cNvPr id="12" name="AutoShape 8"/>
          <p:cNvSpPr>
            <a:spLocks/>
          </p:cNvSpPr>
          <p:nvPr/>
        </p:nvSpPr>
        <p:spPr bwMode="auto">
          <a:xfrm>
            <a:off x="127386" y="4040449"/>
            <a:ext cx="79220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Ecuador</a:t>
            </a:r>
          </a:p>
        </p:txBody>
      </p:sp>
      <p:sp>
        <p:nvSpPr>
          <p:cNvPr id="13" name="AutoShape 9"/>
          <p:cNvSpPr>
            <a:spLocks/>
          </p:cNvSpPr>
          <p:nvPr/>
        </p:nvSpPr>
        <p:spPr bwMode="auto">
          <a:xfrm>
            <a:off x="304598" y="4470400"/>
            <a:ext cx="456706"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Peru</a:t>
            </a:r>
          </a:p>
        </p:txBody>
      </p:sp>
      <p:sp>
        <p:nvSpPr>
          <p:cNvPr id="14" name="AutoShape 10"/>
          <p:cNvSpPr>
            <a:spLocks/>
          </p:cNvSpPr>
          <p:nvPr/>
        </p:nvSpPr>
        <p:spPr bwMode="auto">
          <a:xfrm>
            <a:off x="636404" y="5283035"/>
            <a:ext cx="489174"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Chile</a:t>
            </a:r>
          </a:p>
        </p:txBody>
      </p:sp>
      <p:sp>
        <p:nvSpPr>
          <p:cNvPr id="15" name="AutoShape 11"/>
          <p:cNvSpPr>
            <a:spLocks/>
          </p:cNvSpPr>
          <p:nvPr/>
        </p:nvSpPr>
        <p:spPr bwMode="auto">
          <a:xfrm>
            <a:off x="263496" y="3232151"/>
            <a:ext cx="1312185" cy="43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smtClean="0"/>
              <a:t>Panama - Costa </a:t>
            </a:r>
            <a:r>
              <a:rPr lang="en-US" sz="1400" dirty="0"/>
              <a:t>Rica </a:t>
            </a:r>
          </a:p>
        </p:txBody>
      </p:sp>
      <p:sp>
        <p:nvSpPr>
          <p:cNvPr id="17" name="AutoShape 13"/>
          <p:cNvSpPr>
            <a:spLocks/>
          </p:cNvSpPr>
          <p:nvPr/>
        </p:nvSpPr>
        <p:spPr bwMode="auto">
          <a:xfrm>
            <a:off x="2822574" y="2559050"/>
            <a:ext cx="81601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a:t>Morocco</a:t>
            </a:r>
          </a:p>
        </p:txBody>
      </p:sp>
      <p:sp>
        <p:nvSpPr>
          <p:cNvPr id="18" name="AutoShape 14"/>
          <p:cNvSpPr>
            <a:spLocks/>
          </p:cNvSpPr>
          <p:nvPr/>
        </p:nvSpPr>
        <p:spPr bwMode="auto">
          <a:xfrm>
            <a:off x="2836866" y="3773228"/>
            <a:ext cx="1125534"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Ivory Coast </a:t>
            </a:r>
          </a:p>
        </p:txBody>
      </p:sp>
      <p:sp>
        <p:nvSpPr>
          <p:cNvPr id="19" name="AutoShape 15"/>
          <p:cNvSpPr>
            <a:spLocks/>
          </p:cNvSpPr>
          <p:nvPr/>
        </p:nvSpPr>
        <p:spPr bwMode="auto">
          <a:xfrm>
            <a:off x="4181263" y="5702300"/>
            <a:ext cx="1138521"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South Africa</a:t>
            </a:r>
          </a:p>
        </p:txBody>
      </p:sp>
      <p:sp>
        <p:nvSpPr>
          <p:cNvPr id="20" name="AutoShape 16"/>
          <p:cNvSpPr>
            <a:spLocks/>
          </p:cNvSpPr>
          <p:nvPr/>
        </p:nvSpPr>
        <p:spPr bwMode="auto">
          <a:xfrm>
            <a:off x="4856162" y="4030616"/>
            <a:ext cx="606057"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Kenya</a:t>
            </a:r>
          </a:p>
        </p:txBody>
      </p:sp>
      <p:sp>
        <p:nvSpPr>
          <p:cNvPr id="21" name="AutoShape 17"/>
          <p:cNvSpPr>
            <a:spLocks/>
          </p:cNvSpPr>
          <p:nvPr/>
        </p:nvSpPr>
        <p:spPr bwMode="auto">
          <a:xfrm>
            <a:off x="6148057" y="3054350"/>
            <a:ext cx="467529"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India</a:t>
            </a:r>
          </a:p>
        </p:txBody>
      </p:sp>
      <p:sp>
        <p:nvSpPr>
          <p:cNvPr id="22" name="AutoShape 18"/>
          <p:cNvSpPr>
            <a:spLocks/>
          </p:cNvSpPr>
          <p:nvPr/>
        </p:nvSpPr>
        <p:spPr bwMode="auto">
          <a:xfrm>
            <a:off x="4057888" y="1737057"/>
            <a:ext cx="733761"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Ukraine</a:t>
            </a:r>
          </a:p>
        </p:txBody>
      </p:sp>
      <p:sp>
        <p:nvSpPr>
          <p:cNvPr id="23" name="AutoShape 19"/>
          <p:cNvSpPr>
            <a:spLocks/>
          </p:cNvSpPr>
          <p:nvPr/>
        </p:nvSpPr>
        <p:spPr bwMode="auto">
          <a:xfrm>
            <a:off x="4791649" y="2127724"/>
            <a:ext cx="105627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Azerbaijan </a:t>
            </a:r>
          </a:p>
        </p:txBody>
      </p:sp>
      <p:sp>
        <p:nvSpPr>
          <p:cNvPr id="24" name="AutoShape 20"/>
          <p:cNvSpPr>
            <a:spLocks/>
          </p:cNvSpPr>
          <p:nvPr/>
        </p:nvSpPr>
        <p:spPr bwMode="auto">
          <a:xfrm>
            <a:off x="8045479" y="3494230"/>
            <a:ext cx="896098"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smtClean="0"/>
              <a:t>Philippines</a:t>
            </a:r>
            <a:endParaRPr lang="en-US" sz="1400" dirty="0"/>
          </a:p>
        </p:txBody>
      </p:sp>
      <p:sp>
        <p:nvSpPr>
          <p:cNvPr id="25" name="AutoShape 21"/>
          <p:cNvSpPr>
            <a:spLocks/>
          </p:cNvSpPr>
          <p:nvPr/>
        </p:nvSpPr>
        <p:spPr bwMode="auto">
          <a:xfrm>
            <a:off x="5513861" y="1737057"/>
            <a:ext cx="1101725"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Kazakhstan</a:t>
            </a:r>
          </a:p>
        </p:txBody>
      </p:sp>
      <p:sp>
        <p:nvSpPr>
          <p:cNvPr id="26" name="AutoShape 22"/>
          <p:cNvSpPr>
            <a:spLocks/>
          </p:cNvSpPr>
          <p:nvPr/>
        </p:nvSpPr>
        <p:spPr bwMode="auto">
          <a:xfrm>
            <a:off x="7233361" y="3314061"/>
            <a:ext cx="98917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smtClean="0"/>
              <a:t>Vietnam</a:t>
            </a:r>
            <a:endParaRPr lang="en-US" sz="1400" dirty="0"/>
          </a:p>
        </p:txBody>
      </p:sp>
      <p:sp>
        <p:nvSpPr>
          <p:cNvPr id="27" name="AutoShape 23"/>
          <p:cNvSpPr>
            <a:spLocks/>
          </p:cNvSpPr>
          <p:nvPr/>
        </p:nvSpPr>
        <p:spPr bwMode="auto">
          <a:xfrm>
            <a:off x="7661191" y="4292600"/>
            <a:ext cx="91774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Indonesia</a:t>
            </a:r>
          </a:p>
        </p:txBody>
      </p:sp>
      <p:sp>
        <p:nvSpPr>
          <p:cNvPr id="28" name="AutoShape 24"/>
          <p:cNvSpPr>
            <a:spLocks/>
          </p:cNvSpPr>
          <p:nvPr/>
        </p:nvSpPr>
        <p:spPr bwMode="auto">
          <a:xfrm>
            <a:off x="1181855" y="5542697"/>
            <a:ext cx="803026"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Uruguay</a:t>
            </a:r>
          </a:p>
        </p:txBody>
      </p:sp>
      <p:sp>
        <p:nvSpPr>
          <p:cNvPr id="29" name="AutoShape 25"/>
          <p:cNvSpPr>
            <a:spLocks/>
          </p:cNvSpPr>
          <p:nvPr/>
        </p:nvSpPr>
        <p:spPr bwMode="auto">
          <a:xfrm>
            <a:off x="5537745" y="5069836"/>
            <a:ext cx="861466"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r>
              <a:rPr lang="en-US" sz="1400" dirty="0"/>
              <a:t>Mauritius</a:t>
            </a:r>
          </a:p>
        </p:txBody>
      </p:sp>
    </p:spTree>
    <p:extLst>
      <p:ext uri="{BB962C8B-B14F-4D97-AF65-F5344CB8AC3E}">
        <p14:creationId xmlns:p14="http://schemas.microsoft.com/office/powerpoint/2010/main" xmlns="" val="13807883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6447"/>
            <a:ext cx="7495953" cy="1470025"/>
          </a:xfrm>
        </p:spPr>
        <p:txBody>
          <a:bodyPr/>
          <a:lstStyle/>
          <a:p>
            <a:r>
              <a:rPr lang="en-US" sz="2800" dirty="0" smtClean="0">
                <a:solidFill>
                  <a:schemeClr val="accent2">
                    <a:lumMod val="50000"/>
                  </a:schemeClr>
                </a:solidFill>
              </a:rPr>
              <a:t>Adoption of the 10 year framework of programmes on sustainable consumption and production at Rio+20</a:t>
            </a:r>
            <a:br>
              <a:rPr lang="en-US" sz="2800" dirty="0" smtClean="0">
                <a:solidFill>
                  <a:schemeClr val="accent2">
                    <a:lumMod val="50000"/>
                  </a:schemeClr>
                </a:solidFill>
              </a:rPr>
            </a:br>
            <a:endParaRPr lang="en-US" sz="2800" dirty="0"/>
          </a:p>
        </p:txBody>
      </p:sp>
      <p:sp>
        <p:nvSpPr>
          <p:cNvPr id="3" name="Subtitle 2"/>
          <p:cNvSpPr>
            <a:spLocks noGrp="1"/>
          </p:cNvSpPr>
          <p:nvPr>
            <p:ph type="subTitle" idx="1"/>
          </p:nvPr>
        </p:nvSpPr>
        <p:spPr>
          <a:xfrm>
            <a:off x="276447" y="1746472"/>
            <a:ext cx="8591106" cy="4781919"/>
          </a:xfrm>
        </p:spPr>
        <p:txBody>
          <a:bodyPr/>
          <a:lstStyle/>
          <a:p>
            <a:r>
              <a:rPr lang="en-US" sz="2400" dirty="0" smtClean="0">
                <a:solidFill>
                  <a:schemeClr val="tx1"/>
                </a:solidFill>
              </a:rPr>
              <a:t>“We recognize that fundamental changes in the way societies consume and produce are indispensable for achieving global sustainable development. […] We adopt the </a:t>
            </a:r>
            <a:r>
              <a:rPr lang="en-US" sz="2400" b="1" dirty="0" smtClean="0">
                <a:solidFill>
                  <a:schemeClr val="tx1"/>
                </a:solidFill>
              </a:rPr>
              <a:t>10-year framework of programmes on sustainable consumption and production patterns</a:t>
            </a:r>
            <a:r>
              <a:rPr lang="en-US" sz="2400" dirty="0" smtClean="0">
                <a:solidFill>
                  <a:schemeClr val="tx1"/>
                </a:solidFill>
              </a:rPr>
              <a:t>, as contained in document A/CONF.216/5 …”</a:t>
            </a:r>
          </a:p>
          <a:p>
            <a:pPr algn="l"/>
            <a:r>
              <a:rPr lang="en-GB" sz="2400" b="1" dirty="0" smtClean="0">
                <a:solidFill>
                  <a:schemeClr val="tx1"/>
                </a:solidFill>
              </a:rPr>
              <a:t>The first 5 indicative and non-exhaustive programmes:</a:t>
            </a:r>
          </a:p>
          <a:p>
            <a:pPr lvl="1" algn="l">
              <a:buFont typeface="Arial" pitchFamily="34" charset="0"/>
              <a:buChar char="•"/>
            </a:pPr>
            <a:r>
              <a:rPr lang="en-US" sz="2400" dirty="0" smtClean="0">
                <a:solidFill>
                  <a:schemeClr val="tx1"/>
                </a:solidFill>
              </a:rPr>
              <a:t> Consumer information;</a:t>
            </a:r>
          </a:p>
          <a:p>
            <a:pPr lvl="1" algn="l">
              <a:buFont typeface="Arial" pitchFamily="34" charset="0"/>
              <a:buChar char="•"/>
            </a:pPr>
            <a:r>
              <a:rPr lang="en-US" sz="2400" dirty="0" smtClean="0">
                <a:solidFill>
                  <a:schemeClr val="tx1"/>
                </a:solidFill>
              </a:rPr>
              <a:t> Sustainable lifestyles and education;</a:t>
            </a:r>
          </a:p>
          <a:p>
            <a:pPr lvl="1" algn="l">
              <a:buFont typeface="Arial" pitchFamily="34" charset="0"/>
              <a:buChar char="•"/>
            </a:pPr>
            <a:r>
              <a:rPr lang="en-US" sz="2400" dirty="0" smtClean="0">
                <a:solidFill>
                  <a:schemeClr val="tx1"/>
                </a:solidFill>
              </a:rPr>
              <a:t> </a:t>
            </a:r>
            <a:r>
              <a:rPr lang="en-US" sz="2400" b="1" dirty="0" smtClean="0">
                <a:solidFill>
                  <a:schemeClr val="tx1"/>
                </a:solidFill>
              </a:rPr>
              <a:t>Sustainable public procurement;</a:t>
            </a:r>
          </a:p>
          <a:p>
            <a:pPr lvl="1" algn="l">
              <a:buFont typeface="Arial" pitchFamily="34" charset="0"/>
              <a:buChar char="•"/>
            </a:pPr>
            <a:r>
              <a:rPr lang="en-US" sz="2400" dirty="0" smtClean="0">
                <a:solidFill>
                  <a:schemeClr val="tx1"/>
                </a:solidFill>
              </a:rPr>
              <a:t> Sustainable buildings and construction;</a:t>
            </a:r>
          </a:p>
          <a:p>
            <a:pPr lvl="1" algn="l">
              <a:buFont typeface="Arial" pitchFamily="34" charset="0"/>
              <a:buChar char="•"/>
            </a:pPr>
            <a:r>
              <a:rPr lang="en-US" sz="2400" dirty="0" smtClean="0">
                <a:solidFill>
                  <a:schemeClr val="tx1"/>
                </a:solidFill>
              </a:rPr>
              <a:t> Sustainable tourism, including ecotourism.</a:t>
            </a:r>
          </a:p>
          <a:p>
            <a:endParaRPr lang="en-US" sz="28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B5BC76-B054-4BDA-8973-16849BE35F8F}" type="slidenum">
              <a:rPr lang="en-US" smtClean="0"/>
              <a:pPr/>
              <a:t>34</a:t>
            </a:fld>
            <a:endParaRPr lang="en-US" dirty="0"/>
          </a:p>
        </p:txBody>
      </p:sp>
      <p:pic>
        <p:nvPicPr>
          <p:cNvPr id="8" name="Picture 7" descr="P:\PUBLIC\MARRAKECH PROCESS\Information tools\Clearing house\Design\Logo final\SCP_logo_fond_blanc.png"/>
          <p:cNvPicPr/>
          <p:nvPr/>
        </p:nvPicPr>
        <p:blipFill>
          <a:blip r:embed="rId2" cstate="print"/>
          <a:srcRect/>
          <a:stretch>
            <a:fillRect/>
          </a:stretch>
        </p:blipFill>
        <p:spPr bwMode="auto">
          <a:xfrm>
            <a:off x="868663" y="-130626"/>
            <a:ext cx="5985155" cy="1824421"/>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4117009" y="1310671"/>
            <a:ext cx="3412677" cy="2920868"/>
          </a:xfrm>
          <a:prstGeom prst="rect">
            <a:avLst/>
          </a:prstGeom>
          <a:noFill/>
        </p:spPr>
      </p:pic>
      <p:sp>
        <p:nvSpPr>
          <p:cNvPr id="2050" name="Text Box 2"/>
          <p:cNvSpPr txBox="1">
            <a:spLocks noChangeArrowheads="1"/>
          </p:cNvSpPr>
          <p:nvPr/>
        </p:nvSpPr>
        <p:spPr bwMode="auto">
          <a:xfrm>
            <a:off x="313230" y="4826861"/>
            <a:ext cx="7289026" cy="1887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1" i="1" u="none" strike="noStrike" cap="none" normalizeH="0" baseline="0" dirty="0" smtClean="0">
                <a:ln>
                  <a:noFill/>
                </a:ln>
                <a:solidFill>
                  <a:srgbClr val="008000"/>
                </a:solidFill>
                <a:effectLst/>
                <a:latin typeface="Calibri" pitchFamily="34" charset="0"/>
                <a:cs typeface="Arial" pitchFamily="34" charset="0"/>
              </a:rPr>
              <a:t>www.scpclearinghouse.org</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cs typeface="Arial" pitchFamily="34" charset="0"/>
              </a:rPr>
              <a:t>One click away from Sustainable Consumption and Production</a:t>
            </a:r>
            <a:endParaRPr kumimoji="0" lang="en-US" sz="2000" b="1" i="1"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The first online platform dedicated to advancing SCP worldwide through information, knowledge sharing and cooperation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4" cstate="print">
            <a:clrChange>
              <a:clrFrom>
                <a:srgbClr val="FFFFFF"/>
              </a:clrFrom>
              <a:clrTo>
                <a:srgbClr val="FFFFFF">
                  <a:alpha val="0"/>
                </a:srgbClr>
              </a:clrTo>
            </a:clrChange>
          </a:blip>
          <a:srcRect l="3206"/>
          <a:stretch>
            <a:fillRect/>
          </a:stretch>
        </p:blipFill>
        <p:spPr bwMode="auto">
          <a:xfrm>
            <a:off x="812802" y="1977980"/>
            <a:ext cx="4010554" cy="2790825"/>
          </a:xfrm>
          <a:prstGeom prst="rect">
            <a:avLst/>
          </a:prstGeom>
          <a:noFill/>
          <a:ln>
            <a:noFill/>
          </a:ln>
        </p:spPr>
      </p:pic>
    </p:spTree>
    <p:extLst>
      <p:ext uri="{BB962C8B-B14F-4D97-AF65-F5344CB8AC3E}">
        <p14:creationId xmlns="" xmlns:p14="http://schemas.microsoft.com/office/powerpoint/2010/main" val="1327317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1972" y="647700"/>
            <a:ext cx="7010400" cy="838200"/>
          </a:xfrm>
        </p:spPr>
        <p:txBody>
          <a:bodyPr>
            <a:normAutofit fontScale="90000"/>
          </a:bodyPr>
          <a:lstStyle/>
          <a:p>
            <a:pPr algn="ctr"/>
            <a:r>
              <a:rPr lang="en-US" dirty="0" smtClean="0"/>
              <a:t>18</a:t>
            </a:r>
            <a:r>
              <a:rPr lang="en-US" baseline="30000" dirty="0" smtClean="0"/>
              <a:t>th</a:t>
            </a:r>
            <a:r>
              <a:rPr lang="en-US" dirty="0" smtClean="0"/>
              <a:t> June 2012 – Rio+20 Summit</a:t>
            </a:r>
            <a:br>
              <a:rPr lang="en-US" dirty="0" smtClean="0"/>
            </a:br>
            <a:r>
              <a:rPr lang="en-US" dirty="0" smtClean="0"/>
              <a:t>Launch of the SPP Initiative</a:t>
            </a:r>
            <a:br>
              <a:rPr lang="en-US" dirty="0" smtClean="0"/>
            </a:br>
            <a:endParaRPr lang="en-US" dirty="0"/>
          </a:p>
        </p:txBody>
      </p:sp>
      <p:pic>
        <p:nvPicPr>
          <p:cNvPr id="6" name="Picture 5" descr="photo15.JPG"/>
          <p:cNvPicPr>
            <a:picLocks noChangeAspect="1"/>
          </p:cNvPicPr>
          <p:nvPr/>
        </p:nvPicPr>
        <p:blipFill>
          <a:blip r:embed="rId2" cstate="print"/>
          <a:stretch>
            <a:fillRect/>
          </a:stretch>
        </p:blipFill>
        <p:spPr>
          <a:xfrm>
            <a:off x="4419600" y="1600200"/>
            <a:ext cx="2819400" cy="2114550"/>
          </a:xfrm>
          <a:prstGeom prst="rect">
            <a:avLst/>
          </a:prstGeom>
          <a:ln w="12700">
            <a:solidFill>
              <a:schemeClr val="tx1"/>
            </a:solidFill>
          </a:ln>
        </p:spPr>
      </p:pic>
      <p:pic>
        <p:nvPicPr>
          <p:cNvPr id="5" name="Picture 4" descr="photo4.JPG"/>
          <p:cNvPicPr>
            <a:picLocks noChangeAspect="1"/>
          </p:cNvPicPr>
          <p:nvPr/>
        </p:nvPicPr>
        <p:blipFill>
          <a:blip r:embed="rId3" cstate="print"/>
          <a:stretch>
            <a:fillRect/>
          </a:stretch>
        </p:blipFill>
        <p:spPr>
          <a:xfrm>
            <a:off x="467544" y="1556792"/>
            <a:ext cx="3556000" cy="2667000"/>
          </a:xfrm>
          <a:prstGeom prst="rect">
            <a:avLst/>
          </a:prstGeom>
          <a:ln w="12700">
            <a:solidFill>
              <a:schemeClr val="tx1"/>
            </a:solidFill>
          </a:ln>
        </p:spPr>
      </p:pic>
      <p:pic>
        <p:nvPicPr>
          <p:cNvPr id="8" name="Picture 2" descr="C:\Users\Mono\Documents\UNEP\Sustainable Public Procurement\Meetings, Events &amp; Missions\2012-06-18 - Brazil (Rio de Janeiro) - Rio20 Side Event\Pics\photo1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3400" y="3962400"/>
            <a:ext cx="2921000" cy="2190750"/>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611560" y="4581128"/>
            <a:ext cx="3240360" cy="1754326"/>
          </a:xfrm>
          <a:prstGeom prst="rect">
            <a:avLst/>
          </a:prstGeom>
          <a:ln w="3175">
            <a:solidFill>
              <a:schemeClr val="tx1"/>
            </a:solidFill>
          </a:ln>
        </p:spPr>
        <p:txBody>
          <a:bodyPr wrap="square">
            <a:spAutoFit/>
          </a:bodyPr>
          <a:lstStyle/>
          <a:p>
            <a:r>
              <a:rPr lang="en-GB" dirty="0" smtClean="0"/>
              <a:t>The SPPI is supported by over </a:t>
            </a:r>
            <a:r>
              <a:rPr lang="en-GB" b="1" dirty="0" smtClean="0">
                <a:solidFill>
                  <a:schemeClr val="accent1">
                    <a:lumMod val="75000"/>
                  </a:schemeClr>
                </a:solidFill>
              </a:rPr>
              <a:t>50 members </a:t>
            </a:r>
            <a:r>
              <a:rPr lang="en-GB" dirty="0" smtClean="0"/>
              <a:t>from governments, civil society and the private sector (15 new applications currently processed)</a:t>
            </a:r>
          </a:p>
        </p:txBody>
      </p:sp>
    </p:spTree>
    <p:extLst>
      <p:ext uri="{BB962C8B-B14F-4D97-AF65-F5344CB8AC3E}">
        <p14:creationId xmlns="" xmlns:p14="http://schemas.microsoft.com/office/powerpoint/2010/main" val="35361014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994525" cy="762000"/>
          </a:xfrm>
        </p:spPr>
        <p:txBody>
          <a:bodyPr/>
          <a:lstStyle/>
          <a:p>
            <a:r>
              <a:rPr lang="en-US" sz="3200" dirty="0" smtClean="0"/>
              <a:t>Initial list of participants (March 2013)</a:t>
            </a:r>
            <a:endParaRPr lang="en-US" sz="3200" dirty="0"/>
          </a:p>
        </p:txBody>
      </p:sp>
      <p:sp>
        <p:nvSpPr>
          <p:cNvPr id="3" name="Content Placeholder 2"/>
          <p:cNvSpPr>
            <a:spLocks noGrp="1"/>
          </p:cNvSpPr>
          <p:nvPr>
            <p:ph idx="1"/>
          </p:nvPr>
        </p:nvSpPr>
        <p:spPr>
          <a:xfrm>
            <a:off x="380999" y="762000"/>
            <a:ext cx="7593419" cy="5943600"/>
          </a:xfrm>
        </p:spPr>
        <p:txBody>
          <a:bodyPr numCol="2" spcCol="457200">
            <a:normAutofit lnSpcReduction="10000"/>
          </a:bodyPr>
          <a:lstStyle/>
          <a:p>
            <a:pPr marL="0" indent="0">
              <a:buNone/>
            </a:pPr>
            <a:r>
              <a:rPr lang="en-US" sz="1050" b="1" dirty="0"/>
              <a:t>Government Organizations</a:t>
            </a:r>
          </a:p>
          <a:p>
            <a:pPr marL="91440" indent="-91440"/>
            <a:r>
              <a:rPr lang="en-US" sz="1050" dirty="0" err="1"/>
              <a:t>ChileCompra</a:t>
            </a:r>
            <a:r>
              <a:rPr lang="en-US" sz="1050" dirty="0"/>
              <a:t> (Chile)*</a:t>
            </a:r>
          </a:p>
          <a:p>
            <a:pPr marL="91440" indent="-91440"/>
            <a:r>
              <a:rPr lang="en-US" sz="1050" dirty="0"/>
              <a:t>Danish Environmental Protection Agency (Denmark)*</a:t>
            </a:r>
          </a:p>
          <a:p>
            <a:pPr marL="91440" indent="-91440"/>
            <a:r>
              <a:rPr lang="en-US" sz="1050" dirty="0"/>
              <a:t>Department for Environment, Food and Rural Affairs – DEFRA (United Kingdom)</a:t>
            </a:r>
          </a:p>
          <a:p>
            <a:pPr marL="91440" indent="-91440"/>
            <a:r>
              <a:rPr lang="en-US" sz="1050" dirty="0"/>
              <a:t>Federal Office for the Environment (Switzerland)*</a:t>
            </a:r>
          </a:p>
          <a:p>
            <a:pPr marL="91440" indent="-91440"/>
            <a:r>
              <a:rPr lang="fr-FR" sz="1050" dirty="0"/>
              <a:t>Institut des Finances Basil </a:t>
            </a:r>
            <a:r>
              <a:rPr lang="fr-FR" sz="1050" dirty="0" err="1"/>
              <a:t>Fuleihan</a:t>
            </a:r>
            <a:r>
              <a:rPr lang="fr-FR" sz="1050" dirty="0"/>
              <a:t> (Lebanon)</a:t>
            </a:r>
            <a:endParaRPr lang="en-US" sz="1050" dirty="0"/>
          </a:p>
          <a:p>
            <a:pPr marL="91440" indent="-91440"/>
            <a:r>
              <a:rPr lang="es-EC" sz="1050" dirty="0"/>
              <a:t>Instituto Nacional de Contratación Pública - INCOP (Ecuador)</a:t>
            </a:r>
            <a:endParaRPr lang="en-US" sz="1050" dirty="0"/>
          </a:p>
          <a:p>
            <a:pPr marL="91440" indent="-91440"/>
            <a:r>
              <a:rPr lang="en-US" sz="1050" dirty="0"/>
              <a:t>Korea Environmental Industry &amp; Technology Institute -KEITI (Korea)*</a:t>
            </a:r>
          </a:p>
          <a:p>
            <a:pPr marL="91440" indent="-91440"/>
            <a:r>
              <a:rPr lang="es-EC" sz="1050" dirty="0"/>
              <a:t>Ministerio de Ambiente y Energía y Telecomunicaciones (Costa Rica)</a:t>
            </a:r>
            <a:endParaRPr lang="en-US" sz="1050" dirty="0"/>
          </a:p>
          <a:p>
            <a:pPr marL="91440" indent="-91440"/>
            <a:r>
              <a:rPr lang="en-US" sz="1050" dirty="0"/>
              <a:t>Ministry of Economic Development (New Zealand)</a:t>
            </a:r>
          </a:p>
          <a:p>
            <a:pPr marL="91440" indent="-91440"/>
            <a:r>
              <a:rPr lang="en-US" sz="1050" dirty="0"/>
              <a:t>Ministry of Environment (Brazil)</a:t>
            </a:r>
          </a:p>
          <a:p>
            <a:pPr marL="91440" indent="-91440"/>
            <a:r>
              <a:rPr lang="en-US" sz="1050" dirty="0"/>
              <a:t>Ministry of Environmental Protection, Environmental Development Center (China)*</a:t>
            </a:r>
          </a:p>
          <a:p>
            <a:pPr marL="91440" indent="-91440"/>
            <a:r>
              <a:rPr lang="en-US" sz="1050" dirty="0"/>
              <a:t>Ministry of Finance and Economic Development, Procurement Policy Office (Mauritius)*</a:t>
            </a:r>
          </a:p>
          <a:p>
            <a:pPr marL="91440" indent="-91440"/>
            <a:r>
              <a:rPr lang="en-US" sz="1050" dirty="0"/>
              <a:t>Ministry of Infrastructure and Environment (The Netherlands)</a:t>
            </a:r>
          </a:p>
          <a:p>
            <a:pPr marL="91440" indent="-91440"/>
            <a:r>
              <a:rPr lang="en-US" sz="1050" dirty="0"/>
              <a:t>Swedish Environmental Management Council - </a:t>
            </a:r>
            <a:r>
              <a:rPr lang="en-US" sz="1050" dirty="0" err="1"/>
              <a:t>SEMCo</a:t>
            </a:r>
            <a:r>
              <a:rPr lang="en-US" sz="1050" dirty="0"/>
              <a:t> (Sweden)*</a:t>
            </a:r>
          </a:p>
          <a:p>
            <a:pPr marL="91440" indent="-91440"/>
            <a:r>
              <a:rPr lang="en-US" sz="1050" dirty="0"/>
              <a:t>United States Environmental Protection Agency - USEPA (United States</a:t>
            </a:r>
            <a:r>
              <a:rPr lang="en-US" sz="1050" dirty="0" smtClean="0"/>
              <a:t>)*</a:t>
            </a:r>
            <a:r>
              <a:rPr lang="en-US" sz="1050" dirty="0"/>
              <a:t> </a:t>
            </a:r>
          </a:p>
          <a:p>
            <a:pPr marL="0" indent="0">
              <a:buNone/>
            </a:pPr>
            <a:r>
              <a:rPr lang="en-US" sz="1050" b="1" dirty="0"/>
              <a:t>International Organizations</a:t>
            </a:r>
          </a:p>
          <a:p>
            <a:pPr marL="91440" indent="-91440"/>
            <a:r>
              <a:rPr lang="fr-FR" sz="1050" dirty="0"/>
              <a:t>Institut de l’Energie et de l’Environnement De la Francophonie – IEPF</a:t>
            </a:r>
            <a:endParaRPr lang="en-US" sz="1050" dirty="0"/>
          </a:p>
          <a:p>
            <a:pPr marL="91440" indent="-91440"/>
            <a:r>
              <a:rPr lang="en-US" sz="1050" dirty="0"/>
              <a:t>International Training Center of the International Labor Organization - ITC-ILO</a:t>
            </a:r>
          </a:p>
          <a:p>
            <a:pPr marL="91440" indent="-91440"/>
            <a:r>
              <a:rPr lang="en-US" sz="1050" dirty="0"/>
              <a:t>Organization of American States - OAS</a:t>
            </a:r>
          </a:p>
          <a:p>
            <a:pPr marL="91440" indent="-91440"/>
            <a:r>
              <a:rPr lang="fr-FR" sz="1050" dirty="0"/>
              <a:t>Union économique et monétaire Ouest africaine - UEMOA*</a:t>
            </a:r>
            <a:endParaRPr lang="en-US" sz="1050" dirty="0"/>
          </a:p>
          <a:p>
            <a:pPr marL="91440" indent="-91440"/>
            <a:r>
              <a:rPr lang="en-US" sz="1050" dirty="0"/>
              <a:t>United Nations Development </a:t>
            </a:r>
            <a:r>
              <a:rPr lang="en-US" sz="1050" dirty="0" err="1"/>
              <a:t>Programme</a:t>
            </a:r>
            <a:r>
              <a:rPr lang="en-US" sz="1050" dirty="0"/>
              <a:t> - UNDP</a:t>
            </a:r>
          </a:p>
          <a:p>
            <a:pPr marL="91440" indent="-91440"/>
            <a:r>
              <a:rPr lang="en-US" sz="1050" dirty="0"/>
              <a:t>United Nations Environment </a:t>
            </a:r>
            <a:r>
              <a:rPr lang="en-US" sz="1050" dirty="0" err="1"/>
              <a:t>Programme</a:t>
            </a:r>
            <a:r>
              <a:rPr lang="en-US" sz="1050" dirty="0"/>
              <a:t> - UNEP*</a:t>
            </a:r>
          </a:p>
          <a:p>
            <a:pPr marL="91440" indent="-91440"/>
            <a:r>
              <a:rPr lang="en-US" sz="1050" dirty="0"/>
              <a:t>United Nations Office for Project Services - UNOPS</a:t>
            </a:r>
            <a:r>
              <a:rPr lang="en-US" sz="1050" dirty="0" smtClean="0"/>
              <a:t>*</a:t>
            </a:r>
            <a:endParaRPr lang="en-US" sz="1050" dirty="0"/>
          </a:p>
          <a:p>
            <a:pPr marL="0" indent="0">
              <a:buNone/>
            </a:pPr>
            <a:r>
              <a:rPr lang="en-US" sz="1050" b="1" dirty="0"/>
              <a:t>Local authorities</a:t>
            </a:r>
            <a:r>
              <a:rPr lang="en-US" sz="1050" dirty="0"/>
              <a:t> </a:t>
            </a:r>
          </a:p>
          <a:p>
            <a:pPr marL="91440" indent="-91440"/>
            <a:r>
              <a:rPr lang="fr-FR" sz="1050" dirty="0"/>
              <a:t>Service Cantonal du Développement Durable - Canton de Genève (</a:t>
            </a:r>
            <a:r>
              <a:rPr lang="fr-FR" sz="1050" dirty="0" err="1"/>
              <a:t>Switzerland</a:t>
            </a:r>
            <a:r>
              <a:rPr lang="fr-FR" sz="1050" dirty="0"/>
              <a:t>)</a:t>
            </a:r>
            <a:endParaRPr lang="en-US" sz="1050" dirty="0"/>
          </a:p>
          <a:p>
            <a:pPr marL="0" indent="0">
              <a:buNone/>
            </a:pPr>
            <a:r>
              <a:rPr lang="en-US" sz="1050" b="1" dirty="0" smtClean="0"/>
              <a:t>Federations </a:t>
            </a:r>
            <a:r>
              <a:rPr lang="en-US" sz="1050" b="1" dirty="0"/>
              <a:t>of local authorities </a:t>
            </a:r>
          </a:p>
          <a:p>
            <a:pPr marL="91440" indent="-91440"/>
            <a:r>
              <a:rPr lang="en-US" sz="1050" dirty="0" smtClean="0"/>
              <a:t>ICLEI </a:t>
            </a:r>
            <a:r>
              <a:rPr lang="en-US" sz="1050" dirty="0"/>
              <a:t>- Local Governments for Sustainability*</a:t>
            </a:r>
          </a:p>
          <a:p>
            <a:pPr marL="0" indent="0">
              <a:buNone/>
            </a:pPr>
            <a:r>
              <a:rPr lang="en-US" sz="1050" b="1" dirty="0" smtClean="0"/>
              <a:t>International </a:t>
            </a:r>
            <a:r>
              <a:rPr lang="en-US" sz="1050" b="1" dirty="0"/>
              <a:t>Non-Governmental Organizations</a:t>
            </a:r>
          </a:p>
          <a:p>
            <a:pPr marL="91440" indent="-91440"/>
            <a:r>
              <a:rPr lang="en-US" sz="1050" dirty="0"/>
              <a:t>Fair Trade Advocacy Office</a:t>
            </a:r>
          </a:p>
          <a:p>
            <a:pPr marL="91440" indent="-91440"/>
            <a:r>
              <a:rPr lang="en-US" sz="1050" dirty="0"/>
              <a:t>Global </a:t>
            </a:r>
            <a:r>
              <a:rPr lang="en-US" sz="1050" dirty="0" err="1"/>
              <a:t>Ecolabelling</a:t>
            </a:r>
            <a:r>
              <a:rPr lang="en-US" sz="1050" dirty="0"/>
              <a:t> Network</a:t>
            </a:r>
          </a:p>
          <a:p>
            <a:pPr marL="91440" indent="-91440"/>
            <a:r>
              <a:rPr lang="en-US" sz="1050" dirty="0"/>
              <a:t>International Green Purchasing Network - IGPN*</a:t>
            </a:r>
          </a:p>
          <a:p>
            <a:pPr marL="91440" indent="-91440"/>
            <a:r>
              <a:rPr lang="en-US" sz="1050" dirty="0"/>
              <a:t>Forest Stewardship Council - FSC*</a:t>
            </a:r>
          </a:p>
          <a:p>
            <a:pPr marL="91440" indent="-91440"/>
            <a:r>
              <a:rPr lang="en-US" sz="1050" dirty="0"/>
              <a:t>International Institute for Sustainable Development - IISD*</a:t>
            </a:r>
          </a:p>
          <a:p>
            <a:pPr marL="0" indent="0">
              <a:buNone/>
            </a:pPr>
            <a:r>
              <a:rPr lang="en-US" sz="1050" b="1" dirty="0" smtClean="0"/>
              <a:t>Non-Governmental </a:t>
            </a:r>
            <a:r>
              <a:rPr lang="en-US" sz="1050" b="1" dirty="0"/>
              <a:t>Organizations</a:t>
            </a:r>
          </a:p>
          <a:p>
            <a:pPr marL="91440" indent="-91440"/>
            <a:r>
              <a:rPr lang="en-US" sz="1050" dirty="0" err="1"/>
              <a:t>Ecoinstitut</a:t>
            </a:r>
            <a:r>
              <a:rPr lang="en-US" sz="1050" dirty="0"/>
              <a:t> Barcelona (Spain)</a:t>
            </a:r>
          </a:p>
          <a:p>
            <a:pPr marL="91440" indent="-91440"/>
            <a:r>
              <a:rPr lang="en-US" sz="1050" dirty="0" err="1"/>
              <a:t>Fundación</a:t>
            </a:r>
            <a:r>
              <a:rPr lang="en-US" sz="1050" dirty="0"/>
              <a:t> </a:t>
            </a:r>
            <a:r>
              <a:rPr lang="en-US" sz="1050" dirty="0" err="1"/>
              <a:t>Ciudadano</a:t>
            </a:r>
            <a:r>
              <a:rPr lang="en-US" sz="1050" dirty="0"/>
              <a:t> Responsible (Chile)</a:t>
            </a:r>
          </a:p>
          <a:p>
            <a:pPr marL="91440" indent="-91440"/>
            <a:r>
              <a:rPr lang="en-US" sz="1050" dirty="0"/>
              <a:t>Green Purchasing Network Indonesia - GPNI (Indonesia)</a:t>
            </a:r>
          </a:p>
          <a:p>
            <a:pPr marL="91440" indent="-91440"/>
            <a:r>
              <a:rPr lang="en-US" sz="1050" dirty="0"/>
              <a:t>Green Purchasing Network of India - GPNI (India)</a:t>
            </a:r>
          </a:p>
          <a:p>
            <a:pPr marL="91440" indent="-91440"/>
            <a:r>
              <a:rPr lang="en-US" sz="1050" dirty="0"/>
              <a:t>Green Purchasing Network of Malaysia -GPNM (Malaysia)</a:t>
            </a:r>
          </a:p>
          <a:p>
            <a:pPr marL="91440" indent="-91440"/>
            <a:r>
              <a:rPr lang="fr-FR" sz="1050" dirty="0"/>
              <a:t>Groupe Vers des Achats Responsables à Rio+40 - VARRIO40 / Association CESA - Achats &amp; </a:t>
            </a:r>
            <a:r>
              <a:rPr lang="fr-FR" sz="1050" dirty="0" err="1"/>
              <a:t>Supply</a:t>
            </a:r>
            <a:r>
              <a:rPr lang="fr-FR" sz="1050" dirty="0"/>
              <a:t> Chain (France)</a:t>
            </a:r>
            <a:endParaRPr lang="en-US" sz="1050" dirty="0"/>
          </a:p>
          <a:p>
            <a:pPr marL="91440" indent="-91440"/>
            <a:r>
              <a:rPr lang="fr-FR" sz="1050" dirty="0"/>
              <a:t>ISEAL Alliance</a:t>
            </a:r>
            <a:endParaRPr lang="en-US" sz="1050" dirty="0"/>
          </a:p>
          <a:p>
            <a:pPr marL="91440" indent="-91440"/>
            <a:r>
              <a:rPr lang="fr-FR" sz="1050" dirty="0"/>
              <a:t>Observatoire des Achats Responsables - OBSAR (France)</a:t>
            </a:r>
            <a:endParaRPr lang="en-US" sz="1050" dirty="0"/>
          </a:p>
          <a:p>
            <a:pPr marL="91440" indent="-91440"/>
            <a:r>
              <a:rPr lang="en-US" sz="1050" dirty="0"/>
              <a:t>Sustainable Purchasing Council (United States)</a:t>
            </a:r>
          </a:p>
          <a:p>
            <a:pPr marL="0" indent="0">
              <a:buNone/>
            </a:pPr>
            <a:r>
              <a:rPr lang="en-US" sz="1050" b="1" dirty="0" smtClean="0"/>
              <a:t>Expert </a:t>
            </a:r>
            <a:r>
              <a:rPr lang="en-US" sz="1050" b="1" dirty="0"/>
              <a:t>consultancies</a:t>
            </a:r>
          </a:p>
          <a:p>
            <a:pPr marL="91440" indent="-91440"/>
            <a:r>
              <a:rPr lang="en-US" sz="1050" dirty="0" err="1"/>
              <a:t>BigRoom</a:t>
            </a:r>
            <a:r>
              <a:rPr lang="en-US" sz="1050" dirty="0"/>
              <a:t> (Canada)</a:t>
            </a:r>
          </a:p>
          <a:p>
            <a:pPr marL="91440" indent="-91440"/>
            <a:r>
              <a:rPr lang="en-US" sz="1050" dirty="0" err="1"/>
              <a:t>Corvers</a:t>
            </a:r>
            <a:r>
              <a:rPr lang="en-US" sz="1050" dirty="0"/>
              <a:t> Procurement Services BV (United Kingdom)</a:t>
            </a:r>
          </a:p>
          <a:p>
            <a:pPr marL="91440" indent="-91440"/>
            <a:r>
              <a:rPr lang="en-US" sz="1050" dirty="0"/>
              <a:t>Procurement Analysis (United Kingdom</a:t>
            </a:r>
            <a:r>
              <a:rPr lang="en-US" sz="1050" dirty="0" smtClean="0"/>
              <a:t>)</a:t>
            </a:r>
            <a:endParaRPr lang="en-US" sz="1050" dirty="0"/>
          </a:p>
          <a:p>
            <a:pPr marL="0" indent="0">
              <a:buNone/>
            </a:pPr>
            <a:r>
              <a:rPr lang="en-US" sz="1050" b="1" dirty="0"/>
              <a:t>SPP Experts</a:t>
            </a:r>
          </a:p>
          <a:p>
            <a:pPr marL="91440" indent="-91440"/>
            <a:r>
              <a:rPr lang="en-US" sz="1050" dirty="0"/>
              <a:t>Marc Steiner - Expert (Switzerland)</a:t>
            </a:r>
          </a:p>
          <a:p>
            <a:pPr marL="0" indent="0">
              <a:buNone/>
            </a:pPr>
            <a:r>
              <a:rPr lang="en-US" sz="1050" b="1" dirty="0" smtClean="0"/>
              <a:t>Observers </a:t>
            </a:r>
            <a:endParaRPr lang="en-US" sz="1050" b="1" dirty="0"/>
          </a:p>
          <a:p>
            <a:pPr marL="91440" indent="-91440"/>
            <a:r>
              <a:rPr lang="en-US" sz="1050" dirty="0"/>
              <a:t>Royal Holloway, University of London</a:t>
            </a:r>
          </a:p>
          <a:p>
            <a:pPr marL="91440" indent="-91440"/>
            <a:r>
              <a:rPr lang="en-US" sz="1050" dirty="0"/>
              <a:t>African Development Bank - </a:t>
            </a:r>
            <a:r>
              <a:rPr lang="en-US" sz="1050" dirty="0" err="1" smtClean="0"/>
              <a:t>AfDB</a:t>
            </a:r>
            <a:endParaRPr lang="en-US" sz="1050" dirty="0"/>
          </a:p>
        </p:txBody>
      </p:sp>
    </p:spTree>
    <p:extLst>
      <p:ext uri="{BB962C8B-B14F-4D97-AF65-F5344CB8AC3E}">
        <p14:creationId xmlns="" xmlns:p14="http://schemas.microsoft.com/office/powerpoint/2010/main" val="8235827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7593419" cy="1143000"/>
          </a:xfrm>
        </p:spPr>
        <p:txBody>
          <a:bodyPr>
            <a:noAutofit/>
          </a:bodyPr>
          <a:lstStyle/>
          <a:p>
            <a:r>
              <a:rPr lang="en-US" dirty="0" smtClean="0"/>
              <a:t>Sustainable Public Procurement Initiative (SPPI)</a:t>
            </a:r>
            <a:endParaRPr lang="en-US" dirty="0"/>
          </a:p>
        </p:txBody>
      </p:sp>
      <p:sp>
        <p:nvSpPr>
          <p:cNvPr id="3" name="Content Placeholder 2"/>
          <p:cNvSpPr>
            <a:spLocks noGrp="1"/>
          </p:cNvSpPr>
          <p:nvPr>
            <p:ph idx="1"/>
          </p:nvPr>
        </p:nvSpPr>
        <p:spPr>
          <a:xfrm>
            <a:off x="380999" y="1600200"/>
            <a:ext cx="8401493" cy="5029200"/>
          </a:xfrm>
        </p:spPr>
        <p:txBody>
          <a:bodyPr/>
          <a:lstStyle/>
          <a:p>
            <a:pPr algn="ctr">
              <a:buNone/>
            </a:pPr>
            <a:r>
              <a:rPr lang="en-US" sz="3600" b="1" dirty="0" smtClean="0"/>
              <a:t>Goal</a:t>
            </a:r>
          </a:p>
          <a:p>
            <a:pPr>
              <a:buNone/>
            </a:pPr>
            <a:r>
              <a:rPr lang="en-US" sz="3600" dirty="0" smtClean="0"/>
              <a:t>	Promote </a:t>
            </a:r>
            <a:r>
              <a:rPr lang="en-US" sz="3600" dirty="0"/>
              <a:t>worldwide implementation of </a:t>
            </a:r>
            <a:r>
              <a:rPr lang="en-US" sz="3600" dirty="0" smtClean="0"/>
              <a:t>SPP through </a:t>
            </a:r>
            <a:r>
              <a:rPr lang="en-US" sz="3600" b="1" dirty="0">
                <a:solidFill>
                  <a:srgbClr val="FF0000"/>
                </a:solidFill>
              </a:rPr>
              <a:t>increased cooperation</a:t>
            </a:r>
            <a:r>
              <a:rPr lang="en-US" sz="3600" b="1" dirty="0">
                <a:solidFill>
                  <a:schemeClr val="tx2">
                    <a:lumMod val="75000"/>
                  </a:schemeClr>
                </a:solidFill>
              </a:rPr>
              <a:t> </a:t>
            </a:r>
            <a:r>
              <a:rPr lang="en-US" sz="3600" dirty="0"/>
              <a:t>between key stakeholders </a:t>
            </a:r>
            <a:r>
              <a:rPr lang="en-US" sz="3600" dirty="0">
                <a:solidFill>
                  <a:srgbClr val="FF0000"/>
                </a:solidFill>
              </a:rPr>
              <a:t>and a </a:t>
            </a:r>
            <a:r>
              <a:rPr lang="en-US" sz="3600" b="1" dirty="0">
                <a:solidFill>
                  <a:schemeClr val="tx2">
                    <a:lumMod val="75000"/>
                  </a:schemeClr>
                </a:solidFill>
              </a:rPr>
              <a:t>better understanding of its potential benefits and </a:t>
            </a:r>
            <a:r>
              <a:rPr lang="en-US" sz="3600" b="1" dirty="0" smtClean="0">
                <a:solidFill>
                  <a:schemeClr val="tx2">
                    <a:lumMod val="75000"/>
                  </a:schemeClr>
                </a:solidFill>
              </a:rPr>
              <a:t>impacts.</a:t>
            </a:r>
          </a:p>
          <a:p>
            <a:pPr>
              <a:buNone/>
            </a:pPr>
            <a:r>
              <a:rPr lang="fr-FR" sz="3600" b="1" dirty="0" smtClean="0">
                <a:solidFill>
                  <a:schemeClr val="tx2">
                    <a:lumMod val="75000"/>
                  </a:schemeClr>
                </a:solidFill>
              </a:rPr>
              <a:t>	In short: </a:t>
            </a:r>
            <a:r>
              <a:rPr lang="fr-FR" sz="3600" b="1" dirty="0" err="1" smtClean="0">
                <a:solidFill>
                  <a:schemeClr val="tx2">
                    <a:lumMod val="75000"/>
                  </a:schemeClr>
                </a:solidFill>
              </a:rPr>
              <a:t>work</a:t>
            </a:r>
            <a:r>
              <a:rPr lang="fr-FR" sz="3600" b="1" dirty="0" smtClean="0">
                <a:solidFill>
                  <a:schemeClr val="tx2">
                    <a:lumMod val="75000"/>
                  </a:schemeClr>
                </a:solidFill>
              </a:rPr>
              <a:t> </a:t>
            </a:r>
            <a:r>
              <a:rPr lang="fr-FR" sz="3600" b="1" dirty="0" err="1" smtClean="0">
                <a:solidFill>
                  <a:schemeClr val="tx2">
                    <a:lumMod val="75000"/>
                  </a:schemeClr>
                </a:solidFill>
              </a:rPr>
              <a:t>together</a:t>
            </a:r>
            <a:r>
              <a:rPr lang="fr-FR" sz="3600" b="1" dirty="0" smtClean="0">
                <a:solidFill>
                  <a:schemeClr val="tx2">
                    <a:lumMod val="75000"/>
                  </a:schemeClr>
                </a:solidFill>
              </a:rPr>
              <a:t> and </a:t>
            </a:r>
            <a:r>
              <a:rPr lang="fr-FR" sz="3600" b="1" dirty="0" err="1" smtClean="0">
                <a:solidFill>
                  <a:schemeClr val="tx2">
                    <a:lumMod val="75000"/>
                  </a:schemeClr>
                </a:solidFill>
              </a:rPr>
              <a:t>make</a:t>
            </a:r>
            <a:r>
              <a:rPr lang="fr-FR" sz="3600" b="1" dirty="0" smtClean="0">
                <a:solidFill>
                  <a:schemeClr val="tx2">
                    <a:lumMod val="75000"/>
                  </a:schemeClr>
                </a:solidFill>
              </a:rPr>
              <a:t> the case for SPP</a:t>
            </a:r>
            <a:endParaRPr lang="en-US" sz="3600" b="1" dirty="0" smtClean="0">
              <a:solidFill>
                <a:schemeClr val="tx2">
                  <a:lumMod val="75000"/>
                </a:schemeClr>
              </a:solidFill>
            </a:endParaRPr>
          </a:p>
          <a:p>
            <a:pPr marL="457200" lvl="1" indent="0">
              <a:buNone/>
            </a:pPr>
            <a:endParaRPr lang="en-US" sz="3600" dirty="0" smtClean="0"/>
          </a:p>
        </p:txBody>
      </p:sp>
    </p:spTree>
    <p:extLst>
      <p:ext uri="{BB962C8B-B14F-4D97-AF65-F5344CB8AC3E}">
        <p14:creationId xmlns="" xmlns:p14="http://schemas.microsoft.com/office/powerpoint/2010/main" val="31801677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58000" y="6461125"/>
            <a:ext cx="184150" cy="396875"/>
          </a:xfrm>
          <a:prstGeom prst="rect">
            <a:avLst/>
          </a:prstGeom>
          <a:noFill/>
          <a:ln w="9525">
            <a:noFill/>
            <a:miter lim="800000"/>
            <a:headEnd/>
            <a:tailEnd/>
          </a:ln>
        </p:spPr>
        <p:txBody>
          <a:bodyPr wrap="none">
            <a:spAutoFit/>
          </a:bodyPr>
          <a:lstStyle/>
          <a:p>
            <a:pPr eaLnBrk="0" hangingPunct="0"/>
            <a:endParaRPr lang="en-US" sz="2000">
              <a:latin typeface="Times New Roman" pitchFamily="18" charset="0"/>
              <a:ea typeface="ヒラギノ角ゴ Pro W3"/>
              <a:cs typeface="ヒラギノ角ゴ Pro W3"/>
            </a:endParaRPr>
          </a:p>
        </p:txBody>
      </p:sp>
      <p:sp>
        <p:nvSpPr>
          <p:cNvPr id="29699" name="Text Box 10"/>
          <p:cNvSpPr txBox="1">
            <a:spLocks noChangeArrowheads="1"/>
          </p:cNvSpPr>
          <p:nvPr/>
        </p:nvSpPr>
        <p:spPr bwMode="auto">
          <a:xfrm flipV="1">
            <a:off x="457200" y="839788"/>
            <a:ext cx="7010400" cy="274637"/>
          </a:xfrm>
          <a:prstGeom prst="rect">
            <a:avLst/>
          </a:prstGeom>
          <a:noFill/>
          <a:ln w="9525">
            <a:noFill/>
            <a:miter lim="800000"/>
            <a:headEnd/>
            <a:tailEnd/>
          </a:ln>
        </p:spPr>
        <p:txBody>
          <a:bodyPr rot="10800000">
            <a:spAutoFit/>
          </a:bodyPr>
          <a:lstStyle/>
          <a:p>
            <a:endParaRPr lang="en-US" baseline="-25000">
              <a:ea typeface="ヒラギノ角ゴ Pro W3"/>
              <a:cs typeface="ヒラギノ角ゴ Pro W3"/>
            </a:endParaRPr>
          </a:p>
        </p:txBody>
      </p:sp>
      <p:sp>
        <p:nvSpPr>
          <p:cNvPr id="29700" name="Text Box 8"/>
          <p:cNvSpPr txBox="1">
            <a:spLocks noChangeArrowheads="1"/>
          </p:cNvSpPr>
          <p:nvPr/>
        </p:nvSpPr>
        <p:spPr bwMode="auto">
          <a:xfrm>
            <a:off x="7620000" y="0"/>
            <a:ext cx="15240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en-US" sz="2000">
              <a:latin typeface="Times New Roman" pitchFamily="18" charset="0"/>
              <a:ea typeface="ヒラギノ角ゴ Pro W3"/>
              <a:cs typeface="ヒラギノ角ゴ Pro W3"/>
            </a:endParaRPr>
          </a:p>
        </p:txBody>
      </p:sp>
      <p:pic>
        <p:nvPicPr>
          <p:cNvPr id="29701" name="Picture 7"/>
          <p:cNvPicPr>
            <a:picLocks noChangeAspect="1"/>
          </p:cNvPicPr>
          <p:nvPr/>
        </p:nvPicPr>
        <p:blipFill>
          <a:blip r:embed="rId2" cstate="print"/>
          <a:srcRect/>
          <a:stretch>
            <a:fillRect/>
          </a:stretch>
        </p:blipFill>
        <p:spPr bwMode="auto">
          <a:xfrm>
            <a:off x="8120063" y="2057400"/>
            <a:ext cx="625475" cy="4191000"/>
          </a:xfrm>
          <a:prstGeom prst="rect">
            <a:avLst/>
          </a:prstGeom>
          <a:noFill/>
          <a:ln w="9525">
            <a:noFill/>
            <a:miter lim="800000"/>
            <a:headEnd/>
            <a:tailEnd/>
          </a:ln>
        </p:spPr>
      </p:pic>
      <p:pic>
        <p:nvPicPr>
          <p:cNvPr id="29702" name="Picture 24"/>
          <p:cNvPicPr>
            <a:picLocks noChangeAspect="1"/>
          </p:cNvPicPr>
          <p:nvPr/>
        </p:nvPicPr>
        <p:blipFill>
          <a:blip r:embed="rId3" cstate="print"/>
          <a:srcRect/>
          <a:stretch>
            <a:fillRect/>
          </a:stretch>
        </p:blipFill>
        <p:spPr bwMode="auto">
          <a:xfrm>
            <a:off x="7967663" y="457200"/>
            <a:ext cx="808037" cy="939800"/>
          </a:xfrm>
          <a:prstGeom prst="rect">
            <a:avLst/>
          </a:prstGeom>
          <a:noFill/>
          <a:ln w="9525">
            <a:noFill/>
            <a:miter lim="800000"/>
            <a:headEnd/>
            <a:tailEnd/>
          </a:ln>
        </p:spPr>
      </p:pic>
      <p:sp>
        <p:nvSpPr>
          <p:cNvPr id="29703" name="Espace réservé du numéro de diapositive 3"/>
          <p:cNvSpPr>
            <a:spLocks noGrp="1"/>
          </p:cNvSpPr>
          <p:nvPr>
            <p:ph type="sldNum" sz="quarter" idx="12"/>
          </p:nvPr>
        </p:nvSpPr>
        <p:spPr>
          <a:xfrm>
            <a:off x="8229600" y="0"/>
            <a:ext cx="268288" cy="228600"/>
          </a:xfrm>
        </p:spPr>
        <p:txBody>
          <a:bodyPr/>
          <a:lstStyle/>
          <a:p>
            <a:pPr>
              <a:defRPr/>
            </a:pPr>
            <a:fld id="{F5806A81-29D5-4A4B-AC77-E45DC27206B2}" type="slidenum">
              <a:rPr lang="en-GB" smtClean="0">
                <a:solidFill>
                  <a:schemeClr val="tx2"/>
                </a:solidFill>
              </a:rPr>
              <a:pPr>
                <a:defRPr/>
              </a:pPr>
              <a:t>38</a:t>
            </a:fld>
            <a:endParaRPr lang="en-GB" dirty="0" smtClean="0">
              <a:solidFill>
                <a:schemeClr val="tx2"/>
              </a:solidFill>
            </a:endParaRPr>
          </a:p>
        </p:txBody>
      </p:sp>
      <p:sp>
        <p:nvSpPr>
          <p:cNvPr id="8" name="Titre 1"/>
          <p:cNvSpPr txBox="1">
            <a:spLocks/>
          </p:cNvSpPr>
          <p:nvPr/>
        </p:nvSpPr>
        <p:spPr>
          <a:xfrm>
            <a:off x="-76200" y="0"/>
            <a:ext cx="6827838" cy="563563"/>
          </a:xfrm>
          <a:prstGeom prst="rect">
            <a:avLst/>
          </a:prstGeom>
        </p:spPr>
        <p:txBody>
          <a:bodyPr>
            <a:normAutofit fontScale="52500" lnSpcReduction="20000"/>
          </a:bodyPr>
          <a:lstStyle/>
          <a:p>
            <a:pPr marL="0" lvl="2" algn="ctr">
              <a:defRPr/>
            </a:pPr>
            <a:r>
              <a:rPr lang="fr-FR" sz="3200" kern="0">
                <a:solidFill>
                  <a:schemeClr val="accent6"/>
                </a:solidFill>
                <a:cs typeface="+mn-cs"/>
              </a:rPr>
              <a:t/>
            </a:r>
            <a:br>
              <a:rPr lang="fr-FR" sz="3200" kern="0">
                <a:solidFill>
                  <a:schemeClr val="accent6"/>
                </a:solidFill>
                <a:cs typeface="+mn-cs"/>
              </a:rPr>
            </a:br>
            <a:endParaRPr lang="fr-FR" sz="3600" kern="0" dirty="0">
              <a:solidFill>
                <a:srgbClr val="3333CC"/>
              </a:solidFill>
              <a:cs typeface="Arial" charset="0"/>
            </a:endParaRPr>
          </a:p>
        </p:txBody>
      </p:sp>
      <p:sp>
        <p:nvSpPr>
          <p:cNvPr id="9" name="Rectangle 2"/>
          <p:cNvSpPr txBox="1">
            <a:spLocks noChangeArrowheads="1"/>
          </p:cNvSpPr>
          <p:nvPr/>
        </p:nvSpPr>
        <p:spPr bwMode="auto">
          <a:xfrm>
            <a:off x="1447800" y="1066800"/>
            <a:ext cx="5459413" cy="928688"/>
          </a:xfrm>
          <a:prstGeom prst="rect">
            <a:avLst/>
          </a:prstGeom>
          <a:noFill/>
          <a:ln w="9525">
            <a:noFill/>
            <a:miter lim="800000"/>
            <a:headEnd/>
            <a:tailEnd/>
          </a:ln>
        </p:spPr>
        <p:txBody>
          <a:bodyPr anchor="ctr"/>
          <a:lstStyle/>
          <a:p>
            <a:pPr algn="ctr">
              <a:defRPr/>
            </a:pPr>
            <a:endParaRPr lang="fr-FR" sz="3200" b="1" dirty="0">
              <a:solidFill>
                <a:schemeClr val="bg2">
                  <a:lumMod val="25000"/>
                </a:schemeClr>
              </a:solidFill>
              <a:latin typeface="+mj-lt"/>
              <a:ea typeface="+mj-ea"/>
              <a:cs typeface="+mj-cs"/>
            </a:endParaRPr>
          </a:p>
        </p:txBody>
      </p:sp>
      <p:sp>
        <p:nvSpPr>
          <p:cNvPr id="13" name="Rectangle 13"/>
          <p:cNvSpPr>
            <a:spLocks noChangeArrowheads="1"/>
          </p:cNvSpPr>
          <p:nvPr/>
        </p:nvSpPr>
        <p:spPr bwMode="auto">
          <a:xfrm>
            <a:off x="685800" y="5257800"/>
            <a:ext cx="6400800" cy="1446550"/>
          </a:xfrm>
          <a:prstGeom prst="rect">
            <a:avLst/>
          </a:prstGeom>
          <a:noFill/>
          <a:ln w="9525">
            <a:noFill/>
            <a:miter lim="800000"/>
            <a:headEnd/>
            <a:tailEnd/>
          </a:ln>
        </p:spPr>
        <p:txBody>
          <a:bodyPr>
            <a:spAutoFit/>
          </a:bodyPr>
          <a:lstStyle/>
          <a:p>
            <a:pPr algn="ctr">
              <a:defRPr/>
            </a:pPr>
            <a:endParaRPr lang="en-US" sz="2000" b="1" dirty="0">
              <a:latin typeface="+mj-lt"/>
              <a:cs typeface="+mn-cs"/>
            </a:endParaRPr>
          </a:p>
          <a:p>
            <a:pPr algn="ctr">
              <a:defRPr/>
            </a:pPr>
            <a:r>
              <a:rPr lang="en-US" sz="2800" b="1" dirty="0" smtClean="0">
                <a:solidFill>
                  <a:srgbClr val="002060"/>
                </a:solidFill>
                <a:latin typeface="+mj-lt"/>
                <a:cs typeface="+mn-cs"/>
                <a:hlinkClick r:id="rId4"/>
              </a:rPr>
              <a:t>farid.yaker@unep.org</a:t>
            </a:r>
            <a:endParaRPr lang="en-US" sz="2800" b="1" dirty="0" smtClean="0">
              <a:solidFill>
                <a:srgbClr val="002060"/>
              </a:solidFill>
              <a:latin typeface="+mj-lt"/>
              <a:cs typeface="+mn-cs"/>
            </a:endParaRPr>
          </a:p>
          <a:p>
            <a:pPr algn="ctr">
              <a:defRPr/>
            </a:pPr>
            <a:r>
              <a:rPr lang="en-US" sz="2000" dirty="0" smtClean="0">
                <a:hlinkClick r:id="rId5"/>
              </a:rPr>
              <a:t>www.unep.org/resourceefficiency/Home/Society/tabid/55529/Default.aspx</a:t>
            </a:r>
            <a:endParaRPr lang="fr-FR" sz="2000" b="1" dirty="0">
              <a:solidFill>
                <a:srgbClr val="002060"/>
              </a:solidFill>
              <a:latin typeface="+mj-lt"/>
              <a:cs typeface="+mn-cs"/>
            </a:endParaRPr>
          </a:p>
        </p:txBody>
      </p:sp>
      <p:pic>
        <p:nvPicPr>
          <p:cNvPr id="14" name="Picture 15" descr="MERCI-2">
            <a:hlinkClick r:id="rId6"/>
          </p:cNvPr>
          <p:cNvPicPr>
            <a:picLocks noChangeAspect="1" noChangeArrowheads="1"/>
          </p:cNvPicPr>
          <p:nvPr/>
        </p:nvPicPr>
        <p:blipFill>
          <a:blip r:embed="rId7" cstate="print"/>
          <a:srcRect/>
          <a:stretch>
            <a:fillRect/>
          </a:stretch>
        </p:blipFill>
        <p:spPr bwMode="auto">
          <a:xfrm>
            <a:off x="228600" y="609600"/>
            <a:ext cx="1752600" cy="1317938"/>
          </a:xfrm>
          <a:prstGeom prst="rect">
            <a:avLst/>
          </a:prstGeom>
          <a:noFill/>
        </p:spPr>
      </p:pic>
      <p:sp>
        <p:nvSpPr>
          <p:cNvPr id="15" name="TextBox 14"/>
          <p:cNvSpPr txBox="1"/>
          <p:nvPr/>
        </p:nvSpPr>
        <p:spPr>
          <a:xfrm>
            <a:off x="2209800" y="762000"/>
            <a:ext cx="3352800" cy="707886"/>
          </a:xfrm>
          <a:prstGeom prst="rect">
            <a:avLst/>
          </a:prstGeom>
          <a:noFill/>
        </p:spPr>
        <p:txBody>
          <a:bodyPr wrap="square" rtlCol="0">
            <a:spAutoFit/>
          </a:bodyPr>
          <a:lstStyle/>
          <a:p>
            <a:pPr>
              <a:defRPr/>
            </a:pPr>
            <a:r>
              <a:rPr lang="fr-FR" sz="4000" b="1" i="1" dirty="0" err="1" smtClean="0">
                <a:solidFill>
                  <a:srgbClr val="00CC00"/>
                </a:solidFill>
              </a:rPr>
              <a:t>Obrigado</a:t>
            </a:r>
            <a:r>
              <a:rPr lang="fr-FR" sz="4000" b="1" dirty="0" smtClean="0">
                <a:solidFill>
                  <a:srgbClr val="00CC00"/>
                </a:solidFill>
              </a:rPr>
              <a:t> !</a:t>
            </a:r>
          </a:p>
        </p:txBody>
      </p:sp>
      <p:sp>
        <p:nvSpPr>
          <p:cNvPr id="16" name="ZoneTexte 12"/>
          <p:cNvSpPr txBox="1">
            <a:spLocks noChangeArrowheads="1"/>
          </p:cNvSpPr>
          <p:nvPr/>
        </p:nvSpPr>
        <p:spPr bwMode="auto">
          <a:xfrm>
            <a:off x="4876800" y="533400"/>
            <a:ext cx="2428875" cy="708025"/>
          </a:xfrm>
          <a:prstGeom prst="rect">
            <a:avLst/>
          </a:prstGeom>
          <a:noFill/>
          <a:ln w="9525">
            <a:noFill/>
            <a:miter lim="800000"/>
            <a:headEnd/>
            <a:tailEnd/>
          </a:ln>
        </p:spPr>
        <p:txBody>
          <a:bodyPr>
            <a:spAutoFit/>
          </a:bodyPr>
          <a:lstStyle/>
          <a:p>
            <a:pPr algn="ctr"/>
            <a:r>
              <a:rPr lang="fr-FR" sz="4000" dirty="0">
                <a:solidFill>
                  <a:srgbClr val="C00000"/>
                </a:solidFill>
              </a:rPr>
              <a:t>Gracias</a:t>
            </a:r>
            <a:r>
              <a:rPr lang="fr-FR" sz="3200" dirty="0">
                <a:solidFill>
                  <a:srgbClr val="C00000"/>
                </a:solidFill>
              </a:rPr>
              <a:t> !</a:t>
            </a:r>
          </a:p>
        </p:txBody>
      </p:sp>
      <p:pic>
        <p:nvPicPr>
          <p:cNvPr id="17" name="Picture 2" descr="https://encrypted-tbn0.google.com/images?q=tbn:ANd9GcQA7ICIgXKacrzU3AndXr6FAIYvFaDxv4T_cYecekJTDMUvvt8MSQ"/>
          <p:cNvPicPr>
            <a:picLocks noChangeAspect="1" noChangeArrowheads="1"/>
          </p:cNvPicPr>
          <p:nvPr/>
        </p:nvPicPr>
        <p:blipFill>
          <a:blip r:embed="rId8" cstate="print"/>
          <a:srcRect/>
          <a:stretch>
            <a:fillRect/>
          </a:stretch>
        </p:blipFill>
        <p:spPr bwMode="auto">
          <a:xfrm>
            <a:off x="2667000" y="2438400"/>
            <a:ext cx="2533650" cy="1076326"/>
          </a:xfrm>
          <a:prstGeom prst="rect">
            <a:avLst/>
          </a:prstGeom>
          <a:noFill/>
        </p:spPr>
      </p:pic>
      <p:pic>
        <p:nvPicPr>
          <p:cNvPr id="18" name="Picture 19" descr="thanks-mand"/>
          <p:cNvPicPr>
            <a:picLocks noChangeAspect="1" noChangeArrowheads="1"/>
          </p:cNvPicPr>
          <p:nvPr/>
        </p:nvPicPr>
        <p:blipFill>
          <a:blip r:embed="rId9" cstate="print"/>
          <a:srcRect/>
          <a:stretch>
            <a:fillRect/>
          </a:stretch>
        </p:blipFill>
        <p:spPr bwMode="auto">
          <a:xfrm>
            <a:off x="228600" y="2209800"/>
            <a:ext cx="2057400" cy="1482383"/>
          </a:xfrm>
          <a:prstGeom prst="rect">
            <a:avLst/>
          </a:prstGeom>
          <a:noFill/>
        </p:spPr>
      </p:pic>
      <p:sp>
        <p:nvSpPr>
          <p:cNvPr id="19" name="Text Box 5"/>
          <p:cNvSpPr txBox="1">
            <a:spLocks noChangeArrowheads="1"/>
          </p:cNvSpPr>
          <p:nvPr/>
        </p:nvSpPr>
        <p:spPr bwMode="auto">
          <a:xfrm>
            <a:off x="2286000" y="3733800"/>
            <a:ext cx="3527425" cy="823913"/>
          </a:xfrm>
          <a:prstGeom prst="rect">
            <a:avLst/>
          </a:prstGeom>
          <a:noFill/>
          <a:ln w="9525">
            <a:noFill/>
            <a:miter lim="800000"/>
            <a:headEnd/>
            <a:tailEnd/>
          </a:ln>
        </p:spPr>
        <p:txBody>
          <a:bodyPr>
            <a:spAutoFit/>
          </a:bodyPr>
          <a:lstStyle/>
          <a:p>
            <a:pPr algn="ctr">
              <a:spcBef>
                <a:spcPct val="50000"/>
              </a:spcBef>
            </a:pPr>
            <a:r>
              <a:rPr lang="fr-FR" sz="4800" dirty="0" err="1">
                <a:solidFill>
                  <a:srgbClr val="009900"/>
                </a:solidFill>
              </a:rPr>
              <a:t>Thank</a:t>
            </a:r>
            <a:r>
              <a:rPr lang="fr-FR" sz="4800" dirty="0">
                <a:solidFill>
                  <a:srgbClr val="009900"/>
                </a:solidFill>
              </a:rPr>
              <a:t> </a:t>
            </a:r>
            <a:r>
              <a:rPr lang="fr-FR" sz="4800" dirty="0" err="1">
                <a:solidFill>
                  <a:srgbClr val="009900"/>
                </a:solidFill>
              </a:rPr>
              <a:t>you</a:t>
            </a:r>
            <a:r>
              <a:rPr lang="fr-FR" sz="4800" dirty="0">
                <a:solidFill>
                  <a:srgbClr val="009900"/>
                </a:solidFill>
              </a:rPr>
              <a:t>!</a:t>
            </a:r>
          </a:p>
        </p:txBody>
      </p:sp>
      <p:sp>
        <p:nvSpPr>
          <p:cNvPr id="20" name="Rectangle 19"/>
          <p:cNvSpPr/>
          <p:nvPr/>
        </p:nvSpPr>
        <p:spPr>
          <a:xfrm>
            <a:off x="5562600" y="2971800"/>
            <a:ext cx="1676400" cy="707886"/>
          </a:xfrm>
          <a:prstGeom prst="rect">
            <a:avLst/>
          </a:prstGeom>
        </p:spPr>
        <p:txBody>
          <a:bodyPr wrap="square">
            <a:spAutoFit/>
          </a:bodyPr>
          <a:lstStyle/>
          <a:p>
            <a:r>
              <a:rPr lang="en-US" sz="4000" dirty="0" smtClean="0">
                <a:solidFill>
                  <a:srgbClr val="7030A0"/>
                </a:solidFill>
              </a:rPr>
              <a:t>Tack!</a:t>
            </a:r>
            <a:endParaRPr lang="en-US" sz="4000" dirty="0">
              <a:solidFill>
                <a:srgbClr val="7030A0"/>
              </a:solidFill>
            </a:endParaRPr>
          </a:p>
        </p:txBody>
      </p:sp>
      <p:sp>
        <p:nvSpPr>
          <p:cNvPr id="21" name="Rectangle 11"/>
          <p:cNvSpPr>
            <a:spLocks noChangeArrowheads="1"/>
          </p:cNvSpPr>
          <p:nvPr/>
        </p:nvSpPr>
        <p:spPr bwMode="auto">
          <a:xfrm>
            <a:off x="4724400" y="1524000"/>
            <a:ext cx="2160587" cy="769938"/>
          </a:xfrm>
          <a:prstGeom prst="rect">
            <a:avLst/>
          </a:prstGeom>
          <a:noFill/>
          <a:ln w="9525">
            <a:noFill/>
            <a:miter lim="800000"/>
            <a:headEnd/>
            <a:tailEnd/>
          </a:ln>
        </p:spPr>
        <p:txBody>
          <a:bodyPr wrap="none">
            <a:spAutoFit/>
          </a:bodyPr>
          <a:lstStyle/>
          <a:p>
            <a:pPr algn="ctr"/>
            <a:r>
              <a:rPr lang="fr-FR" sz="4400" dirty="0" err="1">
                <a:solidFill>
                  <a:srgbClr val="00B0F0"/>
                </a:solidFill>
              </a:rPr>
              <a:t>Gra</a:t>
            </a:r>
            <a:r>
              <a:rPr lang="en-US" sz="4400" dirty="0" err="1">
                <a:solidFill>
                  <a:srgbClr val="00B0F0"/>
                </a:solidFill>
              </a:rPr>
              <a:t>zie</a:t>
            </a:r>
            <a:r>
              <a:rPr lang="fr-FR" sz="4400" dirty="0">
                <a:solidFill>
                  <a:srgbClr val="00B0F0"/>
                </a:solidFill>
              </a:rPr>
              <a:t> !</a:t>
            </a:r>
          </a:p>
        </p:txBody>
      </p:sp>
      <p:pic>
        <p:nvPicPr>
          <p:cNvPr id="22" name="Picture 4"/>
          <p:cNvPicPr>
            <a:picLocks noChangeAspect="1" noChangeArrowheads="1"/>
          </p:cNvPicPr>
          <p:nvPr/>
        </p:nvPicPr>
        <p:blipFill>
          <a:blip r:embed="rId10" cstate="print"/>
          <a:srcRect/>
          <a:stretch>
            <a:fillRect/>
          </a:stretch>
        </p:blipFill>
        <p:spPr bwMode="auto">
          <a:xfrm>
            <a:off x="5791200" y="4267200"/>
            <a:ext cx="1233488" cy="1008063"/>
          </a:xfrm>
          <a:prstGeom prst="rect">
            <a:avLst/>
          </a:prstGeom>
          <a:noFill/>
          <a:ln w="9525">
            <a:noFill/>
            <a:miter lim="800000"/>
            <a:headEnd/>
            <a:tailEnd/>
          </a:ln>
        </p:spPr>
      </p:pic>
      <p:pic>
        <p:nvPicPr>
          <p:cNvPr id="23" name="Picture 22" descr="spacibo.jpeg"/>
          <p:cNvPicPr>
            <a:picLocks noChangeAspect="1"/>
          </p:cNvPicPr>
          <p:nvPr/>
        </p:nvPicPr>
        <p:blipFill>
          <a:blip r:embed="rId11" cstate="print"/>
          <a:stretch>
            <a:fillRect/>
          </a:stretch>
        </p:blipFill>
        <p:spPr>
          <a:xfrm>
            <a:off x="228600" y="3817143"/>
            <a:ext cx="1462684" cy="900113"/>
          </a:xfrm>
          <a:prstGeom prst="rect">
            <a:avLst/>
          </a:prstGeom>
        </p:spPr>
      </p:pic>
      <p:sp>
        <p:nvSpPr>
          <p:cNvPr id="24" name="TextBox 23"/>
          <p:cNvSpPr txBox="1"/>
          <p:nvPr/>
        </p:nvSpPr>
        <p:spPr>
          <a:xfrm>
            <a:off x="0" y="4800600"/>
            <a:ext cx="3962400" cy="646331"/>
          </a:xfrm>
          <a:prstGeom prst="rect">
            <a:avLst/>
          </a:prstGeom>
          <a:noFill/>
        </p:spPr>
        <p:txBody>
          <a:bodyPr wrap="square" rtlCol="0">
            <a:spAutoFit/>
          </a:bodyPr>
          <a:lstStyle/>
          <a:p>
            <a:pPr algn="ctr"/>
            <a:r>
              <a:rPr lang="fr-FR" sz="3600" b="1" dirty="0" err="1" smtClean="0">
                <a:solidFill>
                  <a:srgbClr val="FF0000"/>
                </a:solidFill>
              </a:rPr>
              <a:t>Terima</a:t>
            </a:r>
            <a:r>
              <a:rPr lang="fr-FR" sz="3600" b="1" dirty="0" smtClean="0">
                <a:solidFill>
                  <a:srgbClr val="FF0000"/>
                </a:solidFill>
              </a:rPr>
              <a:t> </a:t>
            </a:r>
            <a:r>
              <a:rPr lang="fr-FR" sz="3600" b="1" dirty="0" err="1" smtClean="0">
                <a:solidFill>
                  <a:srgbClr val="FF0000"/>
                </a:solidFill>
              </a:rPr>
              <a:t>Kasih</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3"/>
          <p:cNvSpPr>
            <a:spLocks noGrp="1"/>
          </p:cNvSpPr>
          <p:nvPr>
            <p:ph type="title"/>
          </p:nvPr>
        </p:nvSpPr>
        <p:spPr/>
        <p:txBody>
          <a:bodyPr/>
          <a:lstStyle/>
          <a:p>
            <a:r>
              <a:rPr lang="en-US" sz="3600" smtClean="0">
                <a:ea typeface="ＭＳ Ｐゴシック" charset="-128"/>
              </a:rPr>
              <a:t>European Union Commitment</a:t>
            </a:r>
          </a:p>
        </p:txBody>
      </p:sp>
      <p:sp>
        <p:nvSpPr>
          <p:cNvPr id="19459" name="Marcador de contenido 4"/>
          <p:cNvSpPr>
            <a:spLocks noGrp="1"/>
          </p:cNvSpPr>
          <p:nvPr>
            <p:ph idx="1"/>
          </p:nvPr>
        </p:nvSpPr>
        <p:spPr>
          <a:xfrm>
            <a:off x="809625" y="1731963"/>
            <a:ext cx="7599363" cy="3089275"/>
          </a:xfrm>
        </p:spPr>
        <p:txBody>
          <a:bodyPr/>
          <a:lstStyle/>
          <a:p>
            <a:pPr>
              <a:buClr>
                <a:srgbClr val="D9BA1B"/>
              </a:buClr>
            </a:pPr>
            <a:r>
              <a:rPr lang="en-US" sz="2800" dirty="0" smtClean="0">
                <a:solidFill>
                  <a:srgbClr val="000000"/>
                </a:solidFill>
                <a:ea typeface="ＭＳ Ｐゴシック" charset="-128"/>
              </a:rPr>
              <a:t>The </a:t>
            </a:r>
            <a:r>
              <a:rPr lang="en-US" sz="2800" b="1" dirty="0" smtClean="0">
                <a:solidFill>
                  <a:srgbClr val="000000"/>
                </a:solidFill>
                <a:ea typeface="ＭＳ Ｐゴシック" charset="-128"/>
              </a:rPr>
              <a:t>EU Sustainable Development Strategy (2006) </a:t>
            </a:r>
            <a:r>
              <a:rPr lang="en-US" sz="2800" dirty="0" smtClean="0">
                <a:solidFill>
                  <a:srgbClr val="000000"/>
                </a:solidFill>
                <a:ea typeface="ＭＳ Ｐゴシック" charset="-128"/>
              </a:rPr>
              <a:t>sets the following goals:</a:t>
            </a:r>
          </a:p>
          <a:p>
            <a:pPr>
              <a:buClr>
                <a:srgbClr val="D9BA1B"/>
              </a:buClr>
            </a:pPr>
            <a:endParaRPr lang="en-US" sz="2800" dirty="0" smtClean="0">
              <a:solidFill>
                <a:srgbClr val="000000"/>
              </a:solidFill>
              <a:ea typeface="ＭＳ Ｐゴシック" charset="-128"/>
            </a:endParaRPr>
          </a:p>
          <a:p>
            <a:pPr>
              <a:buClr>
                <a:srgbClr val="D9BA1B"/>
              </a:buClr>
            </a:pPr>
            <a:r>
              <a:rPr lang="en-US" sz="2800" dirty="0" smtClean="0">
                <a:solidFill>
                  <a:srgbClr val="000000"/>
                </a:solidFill>
                <a:ea typeface="ＭＳ Ｐゴシック" charset="-128"/>
              </a:rPr>
              <a:t>achieve for 2010 on average for the entire region the </a:t>
            </a:r>
            <a:r>
              <a:rPr lang="en-US" sz="2800" b="1" dirty="0" smtClean="0">
                <a:solidFill>
                  <a:srgbClr val="000000"/>
                </a:solidFill>
                <a:ea typeface="ＭＳ Ｐゴシック" charset="-128"/>
              </a:rPr>
              <a:t>adoption of green procurement practices </a:t>
            </a:r>
            <a:r>
              <a:rPr lang="en-US" sz="2800" dirty="0" smtClean="0">
                <a:solidFill>
                  <a:srgbClr val="000000"/>
                </a:solidFill>
                <a:ea typeface="ＭＳ Ｐゴシック" charset="-128"/>
              </a:rPr>
              <a:t>equal to those adopted by the best performing countries in the region. </a:t>
            </a:r>
          </a:p>
        </p:txBody>
      </p:sp>
      <p:sp>
        <p:nvSpPr>
          <p:cNvPr id="7" name="Rectángulo redondeado 6"/>
          <p:cNvSpPr/>
          <p:nvPr/>
        </p:nvSpPr>
        <p:spPr>
          <a:xfrm>
            <a:off x="471470" y="1371601"/>
            <a:ext cx="7839301" cy="3774558"/>
          </a:xfrm>
          <a:prstGeom prst="roundRect">
            <a:avLst/>
          </a:prstGeom>
          <a:noFill/>
          <a:ln w="28575" cap="flat" cmpd="sng" algn="ctr">
            <a:solidFill>
              <a:schemeClr val="accent6">
                <a:lumMod val="40000"/>
                <a:lumOff val="6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sp>
        <p:nvSpPr>
          <p:cNvPr id="6" name="Rectángulo redondeado 22"/>
          <p:cNvSpPr/>
          <p:nvPr/>
        </p:nvSpPr>
        <p:spPr bwMode="auto">
          <a:xfrm>
            <a:off x="5697279" y="4704669"/>
            <a:ext cx="3083442" cy="1435554"/>
          </a:xfrm>
          <a:prstGeom prst="roundRect">
            <a:avLst>
              <a:gd name="adj" fmla="val 35354"/>
            </a:avLst>
          </a:prstGeom>
          <a:solidFill>
            <a:schemeClr val="accent2"/>
          </a:solidFill>
          <a:ln>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buSzPct val="100000"/>
            </a:pPr>
            <a:r>
              <a:rPr lang="en-US" dirty="0">
                <a:solidFill>
                  <a:srgbClr val="000000"/>
                </a:solidFill>
                <a:latin typeface="Verdana" charset="0"/>
                <a:ea typeface="ＭＳ Ｐゴシック" charset="-128"/>
              </a:rPr>
              <a:t>This manifests itself as a goal to have 50% of all purchases </a:t>
            </a:r>
            <a:r>
              <a:rPr lang="en-US" dirty="0" smtClean="0">
                <a:solidFill>
                  <a:srgbClr val="000000"/>
                </a:solidFill>
                <a:latin typeface="Verdana" charset="0"/>
                <a:ea typeface="ＭＳ Ｐゴシック" charset="-128"/>
              </a:rPr>
              <a:t>green </a:t>
            </a:r>
            <a:r>
              <a:rPr lang="en-US" dirty="0">
                <a:solidFill>
                  <a:srgbClr val="000000"/>
                </a:solidFill>
                <a:latin typeface="Verdana" charset="0"/>
                <a:ea typeface="ＭＳ Ｐゴシック" charset="-128"/>
              </a:rPr>
              <a:t>by 2010</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646623" y="1371600"/>
            <a:ext cx="7762366" cy="5135525"/>
          </a:xfrm>
          <a:prstGeom prst="roundRect">
            <a:avLst/>
          </a:prstGeom>
          <a:noFill/>
          <a:ln w="28575" cap="flat" cmpd="sng" algn="ctr">
            <a:solidFill>
              <a:schemeClr val="accent6">
                <a:lumMod val="40000"/>
                <a:lumOff val="6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ea typeface="ＭＳ Ｐゴシック" charset="-128"/>
            </a:endParaRPr>
          </a:p>
        </p:txBody>
      </p:sp>
      <p:sp>
        <p:nvSpPr>
          <p:cNvPr id="18437" name="Título 3"/>
          <p:cNvSpPr>
            <a:spLocks noGrp="1"/>
          </p:cNvSpPr>
          <p:nvPr>
            <p:ph type="title"/>
          </p:nvPr>
        </p:nvSpPr>
        <p:spPr/>
        <p:txBody>
          <a:bodyPr/>
          <a:lstStyle/>
          <a:p>
            <a:r>
              <a:rPr lang="en-US" sz="3600" dirty="0" smtClean="0">
                <a:ea typeface="ＭＳ Ｐゴシック" charset="-128"/>
              </a:rPr>
              <a:t>In the LAC region:</a:t>
            </a:r>
          </a:p>
        </p:txBody>
      </p:sp>
      <p:sp>
        <p:nvSpPr>
          <p:cNvPr id="18438" name="Marcador de contenido 4"/>
          <p:cNvSpPr>
            <a:spLocks noGrp="1"/>
          </p:cNvSpPr>
          <p:nvPr>
            <p:ph idx="1"/>
          </p:nvPr>
        </p:nvSpPr>
        <p:spPr>
          <a:xfrm>
            <a:off x="646623" y="2041450"/>
            <a:ext cx="7762365" cy="4465675"/>
          </a:xfrm>
        </p:spPr>
        <p:txBody>
          <a:bodyPr/>
          <a:lstStyle/>
          <a:p>
            <a:pPr>
              <a:spcAft>
                <a:spcPts val="600"/>
              </a:spcAft>
            </a:pPr>
            <a:r>
              <a:rPr lang="en-US" sz="2400" b="1" dirty="0" smtClean="0">
                <a:ea typeface="ＭＳ Ｐゴシック" charset="-128"/>
              </a:rPr>
              <a:t>Constitution of Ecuador </a:t>
            </a:r>
            <a:r>
              <a:rPr lang="en-US" sz="2400" b="1" dirty="0" smtClean="0">
                <a:solidFill>
                  <a:srgbClr val="000000"/>
                </a:solidFill>
                <a:ea typeface="ＭＳ Ｐゴシック" charset="-128"/>
              </a:rPr>
              <a:t>Art. 288</a:t>
            </a:r>
            <a:r>
              <a:rPr lang="en-US" sz="2400" dirty="0" smtClean="0">
                <a:solidFill>
                  <a:srgbClr val="000000"/>
                </a:solidFill>
                <a:ea typeface="ＭＳ Ｐゴシック" charset="-128"/>
              </a:rPr>
              <a:t>: “Public procurement must comply with criteria of efficiency, transparency, quality, </a:t>
            </a:r>
            <a:r>
              <a:rPr lang="en-US" sz="2400" b="1" dirty="0" smtClean="0">
                <a:solidFill>
                  <a:srgbClr val="000000"/>
                </a:solidFill>
                <a:ea typeface="ＭＳ Ｐゴシック" charset="-128"/>
              </a:rPr>
              <a:t>environmental and social responsibility</a:t>
            </a:r>
            <a:r>
              <a:rPr lang="en-US" sz="2400" dirty="0" smtClean="0">
                <a:solidFill>
                  <a:srgbClr val="000000"/>
                </a:solidFill>
                <a:ea typeface="ＭＳ Ｐゴシック" charset="-128"/>
              </a:rPr>
              <a:t>.”</a:t>
            </a:r>
          </a:p>
          <a:p>
            <a:pPr>
              <a:spcAft>
                <a:spcPts val="1200"/>
              </a:spcAft>
              <a:buClr>
                <a:srgbClr val="D9BA1B"/>
              </a:buClr>
            </a:pPr>
            <a:r>
              <a:rPr lang="en-US" sz="2400" b="1" dirty="0" smtClean="0">
                <a:solidFill>
                  <a:srgbClr val="000000"/>
                </a:solidFill>
                <a:ea typeface="ＭＳ Ｐゴシック" charset="-128"/>
              </a:rPr>
              <a:t>The Peruvian National Plan for Environmental Action </a:t>
            </a:r>
            <a:r>
              <a:rPr lang="en-US" sz="2400" dirty="0" smtClean="0">
                <a:solidFill>
                  <a:srgbClr val="000000"/>
                </a:solidFill>
                <a:ea typeface="ＭＳ Ｐゴシック" charset="-128"/>
              </a:rPr>
              <a:t>2012-2021 </a:t>
            </a:r>
            <a:r>
              <a:rPr lang="en-US" sz="2400" b="1" dirty="0" smtClean="0">
                <a:solidFill>
                  <a:srgbClr val="000000"/>
                </a:solidFill>
                <a:ea typeface="ＭＳ Ｐゴシック" charset="-128"/>
              </a:rPr>
              <a:t>foresees</a:t>
            </a:r>
            <a:r>
              <a:rPr lang="en-US" sz="2400" dirty="0" smtClean="0">
                <a:solidFill>
                  <a:srgbClr val="000000"/>
                </a:solidFill>
                <a:ea typeface="ＭＳ Ｐゴシック" charset="-128"/>
              </a:rPr>
              <a:t> the incorporation of “environmental criteria in … the </a:t>
            </a:r>
            <a:r>
              <a:rPr lang="en-US" sz="2400" b="1" dirty="0" smtClean="0">
                <a:solidFill>
                  <a:srgbClr val="000000"/>
                </a:solidFill>
                <a:ea typeface="ＭＳ Ｐゴシック" charset="-128"/>
              </a:rPr>
              <a:t>National Public Procurement System</a:t>
            </a:r>
            <a:r>
              <a:rPr lang="en-US" sz="2400" dirty="0" smtClean="0">
                <a:solidFill>
                  <a:srgbClr val="000000"/>
                </a:solidFill>
                <a:ea typeface="ＭＳ Ｐゴシック" charset="-128"/>
              </a:rPr>
              <a:t>, …".</a:t>
            </a:r>
          </a:p>
          <a:p>
            <a:pPr>
              <a:spcAft>
                <a:spcPts val="1200"/>
              </a:spcAft>
              <a:buClr>
                <a:srgbClr val="D9BA1B"/>
              </a:buClr>
            </a:pPr>
            <a:r>
              <a:rPr lang="en-US" sz="2400" dirty="0" smtClean="0">
                <a:solidFill>
                  <a:srgbClr val="000000"/>
                </a:solidFill>
                <a:ea typeface="ＭＳ Ｐゴシック" charset="-128"/>
              </a:rPr>
              <a:t>The </a:t>
            </a:r>
            <a:r>
              <a:rPr lang="en-US" sz="2400" b="1" dirty="0" smtClean="0">
                <a:solidFill>
                  <a:srgbClr val="000000"/>
                </a:solidFill>
                <a:ea typeface="ＭＳ Ｐゴシック" charset="-128"/>
              </a:rPr>
              <a:t>Colombian National Development Plan </a:t>
            </a:r>
            <a:r>
              <a:rPr lang="en-US" sz="2400" dirty="0" smtClean="0">
                <a:solidFill>
                  <a:srgbClr val="000000"/>
                </a:solidFill>
                <a:ea typeface="ＭＳ Ｐゴシック" charset="-128"/>
              </a:rPr>
              <a:t>2010-2014 requires the promotion of “</a:t>
            </a:r>
            <a:r>
              <a:rPr lang="en-US" sz="2400" b="1" dirty="0" smtClean="0">
                <a:solidFill>
                  <a:srgbClr val="000000"/>
                </a:solidFill>
                <a:ea typeface="ＭＳ Ｐゴシック" charset="-128"/>
              </a:rPr>
              <a:t>green state procurement </a:t>
            </a:r>
            <a:r>
              <a:rPr lang="en-US" sz="2400" dirty="0" smtClean="0">
                <a:solidFill>
                  <a:srgbClr val="000000"/>
                </a:solidFill>
                <a:ea typeface="ＭＳ Ｐゴシック" charset="-128"/>
              </a:rPr>
              <a:t>in the national and regional spheres.”  </a:t>
            </a:r>
          </a:p>
          <a:p>
            <a:pPr>
              <a:spcAft>
                <a:spcPts val="1200"/>
              </a:spcAft>
              <a:buClr>
                <a:srgbClr val="D9BA1B"/>
              </a:buClr>
            </a:pPr>
            <a:endParaRPr lang="en-US" sz="2400" dirty="0" smtClean="0">
              <a:solidFill>
                <a:srgbClr val="000000"/>
              </a:solidFill>
              <a:ea typeface="ＭＳ Ｐゴシック" charset="-128"/>
            </a:endParaRPr>
          </a:p>
          <a:p>
            <a:pPr>
              <a:spcAft>
                <a:spcPts val="600"/>
              </a:spcAft>
              <a:buClr>
                <a:srgbClr val="D9BA1B"/>
              </a:buClr>
            </a:pPr>
            <a:endParaRPr lang="en-US" sz="2400" dirty="0" smtClean="0">
              <a:ea typeface="ＭＳ Ｐゴシック" charset="-128"/>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Marcador de texto 42"/>
          <p:cNvSpPr>
            <a:spLocks noGrp="1"/>
          </p:cNvSpPr>
          <p:nvPr>
            <p:ph type="body" idx="1"/>
          </p:nvPr>
        </p:nvSpPr>
        <p:spPr/>
        <p:txBody>
          <a:bodyPr/>
          <a:lstStyle/>
          <a:p>
            <a:r>
              <a:rPr lang="en-US" dirty="0">
                <a:ea typeface="ＭＳ Ｐゴシック" charset="-128"/>
              </a:rPr>
              <a:t>SPP Policies and Plans</a:t>
            </a:r>
          </a:p>
          <a:p>
            <a:pPr eaLnBrk="1" hangingPunct="1"/>
            <a:endParaRPr lang="es-ES_tradnl" dirty="0" smtClean="0">
              <a:solidFill>
                <a:srgbClr val="404040"/>
              </a:solidFill>
              <a:ea typeface="ＭＳ Ｐゴシック" charset="-128"/>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a:spLocks noGrp="1"/>
          </p:cNvSpPr>
          <p:nvPr>
            <p:ph type="title"/>
          </p:nvPr>
        </p:nvSpPr>
        <p:spPr>
          <a:xfrm>
            <a:off x="471469" y="800100"/>
            <a:ext cx="7290297" cy="1143000"/>
          </a:xfrm>
        </p:spPr>
        <p:txBody>
          <a:bodyPr/>
          <a:lstStyle/>
          <a:p>
            <a:r>
              <a:rPr lang="en-US" sz="3600" dirty="0" smtClean="0">
                <a:ea typeface="ＭＳ Ｐゴシック" charset="-128"/>
              </a:rPr>
              <a:t>SPP Policies in the European Union</a:t>
            </a:r>
          </a:p>
        </p:txBody>
      </p:sp>
      <p:sp>
        <p:nvSpPr>
          <p:cNvPr id="24579" name="Marcador de contenido 4"/>
          <p:cNvSpPr>
            <a:spLocks noGrp="1"/>
          </p:cNvSpPr>
          <p:nvPr>
            <p:ph idx="1"/>
          </p:nvPr>
        </p:nvSpPr>
        <p:spPr>
          <a:xfrm>
            <a:off x="809625" y="2232837"/>
            <a:ext cx="7599363" cy="2725479"/>
          </a:xfrm>
        </p:spPr>
        <p:txBody>
          <a:bodyPr/>
          <a:lstStyle/>
          <a:p>
            <a:pPr>
              <a:spcAft>
                <a:spcPts val="600"/>
              </a:spcAft>
              <a:buClr>
                <a:srgbClr val="D9BA1B"/>
              </a:buClr>
            </a:pPr>
            <a:r>
              <a:rPr lang="en-US" dirty="0" smtClean="0">
                <a:solidFill>
                  <a:srgbClr val="000000"/>
                </a:solidFill>
                <a:ea typeface="ＭＳ Ｐゴシック" charset="-128"/>
              </a:rPr>
              <a:t>Great number of action plans in almost all Member States of the European Union</a:t>
            </a:r>
          </a:p>
          <a:p>
            <a:pPr>
              <a:spcAft>
                <a:spcPts val="600"/>
              </a:spcAft>
              <a:buClr>
                <a:srgbClr val="D9BA1B"/>
              </a:buClr>
            </a:pPr>
            <a:r>
              <a:rPr lang="en-US" dirty="0" smtClean="0">
                <a:solidFill>
                  <a:srgbClr val="000000"/>
                </a:solidFill>
                <a:ea typeface="ＭＳ Ｐゴシック" charset="-128"/>
              </a:rPr>
              <a:t>Most in green public procurement</a:t>
            </a:r>
          </a:p>
          <a:p>
            <a:pPr>
              <a:spcAft>
                <a:spcPts val="600"/>
              </a:spcAft>
              <a:buClr>
                <a:srgbClr val="D9BA1B"/>
              </a:buClr>
            </a:pPr>
            <a:r>
              <a:rPr lang="en-US" dirty="0" smtClean="0">
                <a:solidFill>
                  <a:srgbClr val="000000"/>
                </a:solidFill>
                <a:ea typeface="ＭＳ Ｐゴシック" charset="-128"/>
              </a:rPr>
              <a:t>The social dimension is gaining ground</a:t>
            </a:r>
          </a:p>
          <a:p>
            <a:pPr>
              <a:spcAft>
                <a:spcPts val="600"/>
              </a:spcAft>
              <a:buClr>
                <a:srgbClr val="D9BA1B"/>
              </a:buClr>
            </a:pPr>
            <a:r>
              <a:rPr lang="fr-FR" dirty="0" smtClean="0">
                <a:solidFill>
                  <a:srgbClr val="000000"/>
                </a:solidFill>
                <a:ea typeface="ＭＳ Ｐゴシック" charset="-128"/>
              </a:rPr>
              <a:t>21 </a:t>
            </a:r>
            <a:r>
              <a:rPr lang="fr-FR" dirty="0" err="1" smtClean="0">
                <a:solidFill>
                  <a:srgbClr val="000000"/>
                </a:solidFill>
                <a:ea typeface="ＭＳ Ｐゴシック" charset="-128"/>
              </a:rPr>
              <a:t>product</a:t>
            </a:r>
            <a:r>
              <a:rPr lang="fr-FR" dirty="0" smtClean="0">
                <a:solidFill>
                  <a:srgbClr val="000000"/>
                </a:solidFill>
                <a:ea typeface="ＭＳ Ｐゴシック" charset="-128"/>
              </a:rPr>
              <a:t> groups </a:t>
            </a:r>
            <a:r>
              <a:rPr lang="fr-FR" dirty="0" err="1" smtClean="0">
                <a:solidFill>
                  <a:srgbClr val="000000"/>
                </a:solidFill>
                <a:ea typeface="ＭＳ Ｐゴシック" charset="-128"/>
              </a:rPr>
              <a:t>with</a:t>
            </a:r>
            <a:r>
              <a:rPr lang="fr-FR" dirty="0" smtClean="0">
                <a:solidFill>
                  <a:srgbClr val="000000"/>
                </a:solidFill>
                <a:ea typeface="ＭＳ Ｐゴシック" charset="-128"/>
              </a:rPr>
              <a:t> GPP </a:t>
            </a:r>
            <a:r>
              <a:rPr lang="fr-FR" dirty="0" err="1" smtClean="0">
                <a:solidFill>
                  <a:srgbClr val="000000"/>
                </a:solidFill>
                <a:ea typeface="ＭＳ Ｐゴシック" charset="-128"/>
              </a:rPr>
              <a:t>criteria</a:t>
            </a:r>
            <a:endParaRPr lang="fr-FR" dirty="0" smtClean="0">
              <a:solidFill>
                <a:srgbClr val="000000"/>
              </a:solidFill>
              <a:ea typeface="ＭＳ Ｐゴシック" charset="-128"/>
            </a:endParaRPr>
          </a:p>
          <a:p>
            <a:pPr>
              <a:spcAft>
                <a:spcPts val="600"/>
              </a:spcAft>
              <a:buClr>
                <a:srgbClr val="D9BA1B"/>
              </a:buClr>
              <a:buNone/>
            </a:pPr>
            <a:r>
              <a:rPr lang="en-US" dirty="0" smtClean="0">
                <a:hlinkClick r:id="rId3"/>
              </a:rPr>
              <a:t>http://ec.europa.eu/environment/gpp/eu_gpp_criteria_en.htm</a:t>
            </a:r>
            <a:endParaRPr lang="en-US" dirty="0" smtClean="0">
              <a:solidFill>
                <a:srgbClr val="000000"/>
              </a:solidFill>
              <a:ea typeface="ＭＳ Ｐゴシック" charset="-128"/>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ítulo 13"/>
          <p:cNvSpPr>
            <a:spLocks noGrp="1"/>
          </p:cNvSpPr>
          <p:nvPr>
            <p:ph type="title"/>
          </p:nvPr>
        </p:nvSpPr>
        <p:spPr/>
        <p:txBody>
          <a:bodyPr/>
          <a:lstStyle/>
          <a:p>
            <a:r>
              <a:rPr lang="en-US" sz="3600" smtClean="0">
                <a:ea typeface="ＭＳ Ｐゴシック" charset="-128"/>
              </a:rPr>
              <a:t>SPP Policies in the European Union</a:t>
            </a:r>
          </a:p>
        </p:txBody>
      </p:sp>
      <p:sp>
        <p:nvSpPr>
          <p:cNvPr id="15" name="Rectángulo redondeado 14"/>
          <p:cNvSpPr/>
          <p:nvPr/>
        </p:nvSpPr>
        <p:spPr>
          <a:xfrm>
            <a:off x="7120201" y="5477651"/>
            <a:ext cx="1288536" cy="1159488"/>
          </a:xfrm>
          <a:prstGeom prst="roundRect">
            <a:avLst>
              <a:gd name="adj" fmla="val 48413"/>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buSzPct val="100000"/>
            </a:pPr>
            <a:r>
              <a:rPr lang="en-US" sz="2400">
                <a:solidFill>
                  <a:srgbClr val="000000"/>
                </a:solidFill>
                <a:ea typeface="ＭＳ Ｐゴシック" charset="-128"/>
              </a:rPr>
              <a:t>± 80%</a:t>
            </a:r>
          </a:p>
        </p:txBody>
      </p:sp>
      <p:sp>
        <p:nvSpPr>
          <p:cNvPr id="16" name="Marcador de texto 2"/>
          <p:cNvSpPr txBox="1">
            <a:spLocks/>
          </p:cNvSpPr>
          <p:nvPr/>
        </p:nvSpPr>
        <p:spPr bwMode="auto">
          <a:xfrm>
            <a:off x="5116513" y="1571625"/>
            <a:ext cx="3571875" cy="3960813"/>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a:lstStyle/>
          <a:p>
            <a:pPr eaLnBrk="0" hangingPunct="0">
              <a:buSzPct val="100000"/>
            </a:pPr>
            <a:r>
              <a:rPr lang="en-US" b="1">
                <a:solidFill>
                  <a:srgbClr val="000000"/>
                </a:solidFill>
                <a:ea typeface="ＭＳ Ｐゴシック" charset="-128"/>
              </a:rPr>
              <a:t>NAP or equivalent document approved 22:</a:t>
            </a:r>
            <a:r>
              <a:rPr lang="en-US">
                <a:solidFill>
                  <a:srgbClr val="000000"/>
                </a:solidFill>
                <a:ea typeface="ＭＳ Ｐゴシック" charset="-128"/>
              </a:rPr>
              <a:t> Austria, Belgium, Cyprus, Czech Republic, Denmark, Finland, France, Germany, Italy, Ireland, Latvia, Lithuania, Luxembourg, Malta, Netherlands, Poland, Portugal, Slovakia, Slovenia, Spain, Sweden, United Kingdom</a:t>
            </a:r>
            <a:br>
              <a:rPr lang="en-US">
                <a:solidFill>
                  <a:srgbClr val="000000"/>
                </a:solidFill>
                <a:ea typeface="ＭＳ Ｐゴシック" charset="-128"/>
              </a:rPr>
            </a:br>
            <a:r>
              <a:rPr lang="en-US">
                <a:solidFill>
                  <a:srgbClr val="000000"/>
                </a:solidFill>
                <a:ea typeface="ＭＳ Ｐゴシック" charset="-128"/>
              </a:rPr>
              <a:t/>
            </a:r>
            <a:br>
              <a:rPr lang="en-US">
                <a:solidFill>
                  <a:srgbClr val="000000"/>
                </a:solidFill>
                <a:ea typeface="ＭＳ Ｐゴシック" charset="-128"/>
              </a:rPr>
            </a:br>
            <a:r>
              <a:rPr lang="en-US" b="1">
                <a:solidFill>
                  <a:srgbClr val="000000"/>
                </a:solidFill>
                <a:ea typeface="ＭＳ Ｐゴシック" charset="-128"/>
              </a:rPr>
              <a:t>NAP in preparation</a:t>
            </a:r>
            <a:r>
              <a:rPr lang="en-US">
                <a:solidFill>
                  <a:srgbClr val="000000"/>
                </a:solidFill>
                <a:ea typeface="ＭＳ Ｐゴシック" charset="-128"/>
              </a:rPr>
              <a:t/>
            </a:r>
            <a:br>
              <a:rPr lang="en-US">
                <a:solidFill>
                  <a:srgbClr val="000000"/>
                </a:solidFill>
                <a:ea typeface="ＭＳ Ｐゴシック" charset="-128"/>
              </a:rPr>
            </a:br>
            <a:r>
              <a:rPr lang="en-US" b="1">
                <a:solidFill>
                  <a:srgbClr val="000000"/>
                </a:solidFill>
                <a:ea typeface="ＭＳ Ｐゴシック" charset="-128"/>
              </a:rPr>
              <a:t>5: </a:t>
            </a:r>
            <a:r>
              <a:rPr lang="en-US">
                <a:solidFill>
                  <a:srgbClr val="000000"/>
                </a:solidFill>
                <a:ea typeface="ＭＳ Ｐゴシック" charset="-128"/>
              </a:rPr>
              <a:t>Bulgaria, Estonia, Greece, Hungary, Romania</a:t>
            </a:r>
          </a:p>
        </p:txBody>
      </p:sp>
      <p:graphicFrame>
        <p:nvGraphicFramePr>
          <p:cNvPr id="26626" name="Object 2"/>
          <p:cNvGraphicFramePr>
            <a:graphicFrameLocks noChangeAspect="1"/>
          </p:cNvGraphicFramePr>
          <p:nvPr/>
        </p:nvGraphicFramePr>
        <p:xfrm>
          <a:off x="288925" y="1571625"/>
          <a:ext cx="4581525" cy="4564063"/>
        </p:xfrm>
        <a:graphic>
          <a:graphicData uri="http://schemas.openxmlformats.org/presentationml/2006/ole">
            <p:oleObj spid="_x0000_s26626" name="Documento" r:id="rId3" imgW="10097909" imgH="10059804" progId="Word.Document.12">
              <p:link updateAutomatic="1"/>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en-US" sz="3600" smtClean="0">
                <a:ea typeface="ＭＳ Ｐゴシック" charset="-128"/>
              </a:rPr>
              <a:t>Trends in Asia</a:t>
            </a:r>
          </a:p>
        </p:txBody>
      </p:sp>
      <p:sp>
        <p:nvSpPr>
          <p:cNvPr id="27651" name="Marcador de contenido 2"/>
          <p:cNvSpPr>
            <a:spLocks noGrp="1"/>
          </p:cNvSpPr>
          <p:nvPr>
            <p:ph idx="1"/>
          </p:nvPr>
        </p:nvSpPr>
        <p:spPr/>
        <p:txBody>
          <a:bodyPr/>
          <a:lstStyle/>
          <a:p>
            <a:pPr>
              <a:spcAft>
                <a:spcPts val="1200"/>
              </a:spcAft>
              <a:buClr>
                <a:srgbClr val="D9BA1B"/>
              </a:buClr>
            </a:pPr>
            <a:r>
              <a:rPr lang="en-US" dirty="0" smtClean="0">
                <a:solidFill>
                  <a:srgbClr val="000000"/>
                </a:solidFill>
                <a:ea typeface="ＭＳ Ｐゴシック" charset="-128"/>
              </a:rPr>
              <a:t>SPP (especially GPP) is making progress</a:t>
            </a:r>
          </a:p>
          <a:p>
            <a:pPr>
              <a:spcAft>
                <a:spcPts val="1200"/>
              </a:spcAft>
              <a:buClr>
                <a:srgbClr val="D9BA1B"/>
              </a:buClr>
            </a:pPr>
            <a:r>
              <a:rPr lang="en-US" dirty="0" smtClean="0">
                <a:solidFill>
                  <a:srgbClr val="000000"/>
                </a:solidFill>
                <a:ea typeface="ＭＳ Ｐゴシック" charset="-128"/>
              </a:rPr>
              <a:t>Model case in Japan</a:t>
            </a:r>
          </a:p>
          <a:p>
            <a:pPr>
              <a:spcAft>
                <a:spcPts val="1200"/>
              </a:spcAft>
              <a:buClr>
                <a:srgbClr val="D9BA1B"/>
              </a:buClr>
            </a:pPr>
            <a:r>
              <a:rPr lang="en-US" dirty="0" smtClean="0">
                <a:solidFill>
                  <a:srgbClr val="000000"/>
                </a:solidFill>
                <a:ea typeface="ＭＳ Ｐゴシック" charset="-128"/>
              </a:rPr>
              <a:t>Followed by Taiwan and Korea</a:t>
            </a:r>
          </a:p>
          <a:p>
            <a:pPr>
              <a:spcAft>
                <a:spcPts val="1200"/>
              </a:spcAft>
              <a:buClr>
                <a:srgbClr val="D9BA1B"/>
              </a:buClr>
            </a:pPr>
            <a:r>
              <a:rPr lang="en-US" dirty="0" smtClean="0">
                <a:solidFill>
                  <a:srgbClr val="000000"/>
                </a:solidFill>
                <a:ea typeface="ＭＳ Ｐゴシック" charset="-128"/>
              </a:rPr>
              <a:t>Progress in other countries such as China, Thailand and the Philippines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UNEP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6978</TotalTime>
  <Words>2702</Words>
  <Application>Microsoft Office PowerPoint</Application>
  <PresentationFormat>On-screen Show (4:3)</PresentationFormat>
  <Paragraphs>343</Paragraphs>
  <Slides>38</Slides>
  <Notes>18</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38</vt:i4>
      </vt:variant>
    </vt:vector>
  </HeadingPairs>
  <TitlesOfParts>
    <vt:vector size="40" baseType="lpstr">
      <vt:lpstr>UNEP ppt</vt:lpstr>
      <vt:lpstr>???</vt:lpstr>
      <vt:lpstr>Overview of SPP implementation in the world  IX Conferencia Annual de la Red Interamericana de Compras Gubernamentales –  Montevideo 17 September 2013  Farid.yaker@unep.org </vt:lpstr>
      <vt:lpstr>Ways of commitment</vt:lpstr>
      <vt:lpstr>Slide 3</vt:lpstr>
      <vt:lpstr>European Union Commitment</vt:lpstr>
      <vt:lpstr>In the LAC region:</vt:lpstr>
      <vt:lpstr>Slide 6</vt:lpstr>
      <vt:lpstr>SPP Policies in the European Union</vt:lpstr>
      <vt:lpstr>SPP Policies in the European Union</vt:lpstr>
      <vt:lpstr>Trends in Asia</vt:lpstr>
      <vt:lpstr>Trends in Asia: Japan</vt:lpstr>
      <vt:lpstr>Other countries</vt:lpstr>
      <vt:lpstr>Slide 12</vt:lpstr>
      <vt:lpstr>UNEP undertook in 2012 a research on SPP and GPP implementation by national governments around the world</vt:lpstr>
      <vt:lpstr>Strong foundations are being built</vt:lpstr>
      <vt:lpstr>Emphasis is placed on defining needs, technical specifications and contract clauses</vt:lpstr>
      <vt:lpstr>Slide 16</vt:lpstr>
      <vt:lpstr>SPP cannot act alone</vt:lpstr>
      <vt:lpstr>Favorable procurement framework</vt:lpstr>
      <vt:lpstr>European Union: Sectoral Regulations</vt:lpstr>
      <vt:lpstr>European Union: Sectoral Regulations</vt:lpstr>
      <vt:lpstr>European Union: Sectoral Regulations</vt:lpstr>
      <vt:lpstr>United States: Sectoral Regulations</vt:lpstr>
      <vt:lpstr>Policies for sustainable consumption</vt:lpstr>
      <vt:lpstr>SPP and Eco-labels</vt:lpstr>
      <vt:lpstr>Ecolabelling Program – S. Korea </vt:lpstr>
      <vt:lpstr>Other instruments that facilitate the possibility of implementing SPP </vt:lpstr>
      <vt:lpstr>Challenges</vt:lpstr>
      <vt:lpstr>International promotion of SPP </vt:lpstr>
      <vt:lpstr>UNEP Project on  Sustainable Public Procurement and Ecolabelling  (SPPEL) </vt:lpstr>
      <vt:lpstr>Slide 30</vt:lpstr>
      <vt:lpstr>Slide 31</vt:lpstr>
      <vt:lpstr>Project Countries 2013-2016</vt:lpstr>
      <vt:lpstr>Adoption of the 10 year framework of programmes on sustainable consumption and production at Rio+20 </vt:lpstr>
      <vt:lpstr>Slide 34</vt:lpstr>
      <vt:lpstr>18th June 2012 – Rio+20 Summit Launch of the SPP Initiative </vt:lpstr>
      <vt:lpstr>Initial list of participants (March 2013)</vt:lpstr>
      <vt:lpstr>Sustainable Public Procurement Initiative (SPPI)</vt:lpstr>
      <vt:lpstr>Slide 38</vt:lpstr>
    </vt:vector>
  </TitlesOfParts>
  <Company>TGE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m</dc:creator>
  <cp:lastModifiedBy>Farid Yaker</cp:lastModifiedBy>
  <cp:revision>131</cp:revision>
  <dcterms:created xsi:type="dcterms:W3CDTF">2012-05-22T08:10:03Z</dcterms:created>
  <dcterms:modified xsi:type="dcterms:W3CDTF">2013-09-17T15:52:27Z</dcterms:modified>
</cp:coreProperties>
</file>